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1" r:id="rId5"/>
    <p:sldId id="269" r:id="rId6"/>
    <p:sldId id="264" r:id="rId7"/>
    <p:sldId id="260" r:id="rId8"/>
    <p:sldId id="267" r:id="rId9"/>
    <p:sldId id="268" r:id="rId10"/>
    <p:sldId id="262" r:id="rId11"/>
    <p:sldId id="270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  <a:srgbClr val="FF0066"/>
    <a:srgbClr val="00CC00"/>
    <a:srgbClr val="FFEBAB"/>
    <a:srgbClr val="FFF1C5"/>
    <a:srgbClr val="FFE89F"/>
    <a:srgbClr val="FFD8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7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DF3C58-648A-4918-99D3-DE1DCEEB180B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6CB10C-BE09-4E27-B4E2-B7BA7822B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045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CB10C-BE09-4E27-B4E2-B7BA7822BBA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812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CB10C-BE09-4E27-B4E2-B7BA7822BBA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467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CB10C-BE09-4E27-B4E2-B7BA7822BBA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297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CB10C-BE09-4E27-B4E2-B7BA7822BBA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1781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CB10C-BE09-4E27-B4E2-B7BA7822BBA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813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217068-6548-460C-B871-84000925A0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925564-C115-46D1-BC4E-2B7E4CDE8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4E7993-1163-4FF9-BCD5-AB6517AA8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F8593E-362F-4FE0-9018-A373FA9E7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1EA770-0EDC-4C29-9390-5453D7000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92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06E4AF-0265-4699-B1E1-FD9C6E066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3194051-D07B-42AF-BD07-E23C3D838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74F7F3-18C2-4C12-ABC2-C124CBF9B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95FC-8371-49C9-827C-0CEBE632C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F8FC8F-11DD-4E63-A923-7A3CD0AC1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26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940448A-5944-4FF1-99B7-A24E4C7B07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05CBA5-C5C6-4891-AFB2-37820F4E1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94C671-4669-424A-8F38-EC6882E2F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D31112-1AF5-49B5-B121-93A71E7D7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9F4585-D6A1-4486-B0BC-84F35C382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16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7DECCF-9C31-47D8-8E2B-DC4740A3D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60BA55-845D-47EB-BF96-6CFD9E6AC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822CE9-00F9-43A2-97A0-2095D79A5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FD5B78-C685-4123-9413-DEF3D5D2E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181E7F-6CA1-4532-9240-FD9608868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27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B55FAE-6AF6-4F4E-BFAA-7B7634BE6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8CA11E-AF8D-48CE-8201-7DD1B03B2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993576-3D47-4A44-BE0D-B5BB62A7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E19543-F186-4015-8CF5-461213FCA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5E35C0-CD0D-4B4B-83A2-56AA0D3D8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44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35A43-A178-434B-BE58-718D78A0F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AABF0B-FF1E-41EA-A099-8F9F65C4D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3A6C46B-C737-4518-8293-64D27FFA0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89EEB2A-E108-4722-9FD3-36D7B8463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396DA2-153C-4189-9E17-544CD1E97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5BC4D4-A639-4A8B-ACFF-DA4770246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31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1A0324-8C91-4D19-A679-CCB446425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2BBA89D-CDE0-4557-AC28-C4EDA0A1E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E04DC93-C305-4CB0-919E-E99C2F605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D741BD8-8DC5-4CB4-A8B2-FE207BE26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1548051-FD85-4A60-B917-CBF1E57035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1879F48-A0E6-4C66-A09B-E5F4EFE83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6DC7FD9-BEEA-48BF-81D8-D433D7CB4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CD08E04-0F5C-42A0-ADA3-A52C1296F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46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CB99C1-5CA6-4862-B4CC-3B0D0EB39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7990077-A291-4BDE-AD69-840B0ABF7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86960D8-D2E9-460C-894D-B8CEBC53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4E48B82-2A02-4A3D-A92D-80E05B249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52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459BD81-5113-4CD9-97C6-506626070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C80A11C-2848-4973-A066-C03732CF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C7141E-9647-4D31-A717-3DD36D21F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85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5FF398-7E60-47A3-90B7-06451586C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902727-ECB0-4B25-A9AB-2C8FE14A9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D7A9E7-5105-4FFD-B884-F3DC43862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E14819-A7BD-43B4-BB2F-B1508ED5A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B2D63C-4F82-40A1-8704-19E732393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F00FA2-6C47-4C64-A589-90B892B32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0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C91578-F219-42F0-97B8-E8F805532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FED3768-7886-49C1-B885-94E3D9BE20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6B5780-3F50-404D-A773-856170819E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E1C260-1B08-42A3-99CB-F9858FBB0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EA686C-97D3-408C-96D0-E86F18E93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FB2B7A7-EAD0-47ED-99DD-FBFECF8E7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78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F75A6B-17CD-4AD3-9C22-454732F5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F4A9411-A10E-49CB-A682-F2DA36A2C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DAA7C1-7CA5-42BD-833D-D26B1BE939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706298-246C-467F-9798-9A2B4B57E6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435FFE-C376-47B5-ABBA-4B9B09EA9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EE3B92E-E4E9-40AF-9900-E126E6C8D6E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B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мка 7">
            <a:extLst>
              <a:ext uri="{FF2B5EF4-FFF2-40B4-BE49-F238E27FC236}">
                <a16:creationId xmlns:a16="http://schemas.microsoft.com/office/drawing/2014/main" id="{1DA028C8-1325-4FC8-B28D-8987480C58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73"/>
            </a:avLst>
          </a:prstGeom>
          <a:pattFill prst="pct90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596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0BF697F1-DAFB-46B6-8A51-6CC22BA66092}"/>
              </a:ext>
            </a:extLst>
          </p:cNvPr>
          <p:cNvSpPr/>
          <p:nvPr/>
        </p:nvSpPr>
        <p:spPr>
          <a:xfrm>
            <a:off x="5323909" y="1045028"/>
            <a:ext cx="5943600" cy="2419927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Сказочные задачи для 2 класса</a:t>
            </a:r>
            <a:endParaRPr lang="ru-RU" sz="48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29" y="359230"/>
            <a:ext cx="4771580" cy="613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75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50105" y="332799"/>
            <a:ext cx="834189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Взрослые медведи уехали с цирком на гастроли. Машенька с Мишуткой прожили вместе три недели и еще4 дня. Сколько всего дней они прожили вдвоем?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0626" y="3664475"/>
            <a:ext cx="18293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7+7+7=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59973" y="3680429"/>
            <a:ext cx="4153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21(д)- три недели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31232" y="4382583"/>
            <a:ext cx="1537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21+4=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77436" y="4339759"/>
            <a:ext cx="54343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25(д)- прожили вдвоем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7720" y="5575777"/>
            <a:ext cx="75727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25 дней прожили вдвоем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5" b="90667" l="1500" r="90000"/>
                    </a14:imgEffect>
                  </a14:imgLayer>
                </a14:imgProps>
              </a:ext>
            </a:extLst>
          </a:blip>
          <a:srcRect l="2429" r="62623" b="10285"/>
          <a:stretch/>
        </p:blipFill>
        <p:spPr>
          <a:xfrm>
            <a:off x="97265" y="-22929"/>
            <a:ext cx="3079690" cy="44471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67" b="88741" l="39500" r="73417"/>
                    </a14:imgEffect>
                  </a14:imgLayer>
                </a14:imgProps>
              </a:ext>
            </a:extLst>
          </a:blip>
          <a:srcRect l="39474" t="6648" r="27403" b="11512"/>
          <a:stretch/>
        </p:blipFill>
        <p:spPr>
          <a:xfrm>
            <a:off x="1373379" y="1259070"/>
            <a:ext cx="2345929" cy="32604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852" b="87556" l="74250" r="92417"/>
                    </a14:imgEffect>
                  </a14:imgLayer>
                </a14:imgProps>
              </a:ext>
            </a:extLst>
          </a:blip>
          <a:srcRect l="72737" t="30351" r="6070" b="11512"/>
          <a:stretch/>
        </p:blipFill>
        <p:spPr>
          <a:xfrm>
            <a:off x="2830174" y="2225877"/>
            <a:ext cx="1372323" cy="211755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40" b="100000" l="0" r="9949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297885" y="2616769"/>
            <a:ext cx="2881361" cy="4066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9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57" b="97429" l="10000" r="9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34200" y="190500"/>
            <a:ext cx="6667500" cy="6667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2716" y="390848"/>
            <a:ext cx="89675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Бабушке было 82 года, Каю- 11лет, а Герда на 2 года моложе чем Кай. На сколько лет бабушка старше своей любимой внучки?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8009" y="2145174"/>
            <a:ext cx="13890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11-2=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7107" y="2145174"/>
            <a:ext cx="26539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9(л)- Герде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209" y="2858394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82-9=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49204" y="2853060"/>
            <a:ext cx="80995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73(г)- на столько бабушка старше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653" y="4807734"/>
            <a:ext cx="81174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бабушка старше на 73 года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694520" y="3414967"/>
            <a:ext cx="273171" cy="479305"/>
          </a:xfrm>
          <a:prstGeom prst="straightConnector1">
            <a:avLst/>
          </a:prstGeom>
          <a:ln w="8255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974967" y="3393697"/>
            <a:ext cx="261970" cy="516736"/>
          </a:xfrm>
          <a:prstGeom prst="straightConnector1">
            <a:avLst/>
          </a:prstGeom>
          <a:ln w="8255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51967" y="3894272"/>
            <a:ext cx="41870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2</a:t>
            </a: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05952" y="3927093"/>
            <a:ext cx="41870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7</a:t>
            </a:r>
            <a:endParaRPr lang="ru-RU" sz="36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9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8" b="100000" l="10000" r="9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43244" y="1157702"/>
            <a:ext cx="5575455" cy="49815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850" y="408683"/>
            <a:ext cx="107061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Колобок от бабушки убегал 25 раз, а от дедушки на 9 раз меньше. Сколько всего раз колобок убегал из дома?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0550" y="2163009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1299238" y="2724150"/>
            <a:ext cx="155600" cy="476250"/>
          </a:xfrm>
          <a:prstGeom prst="straightConnector1">
            <a:avLst/>
          </a:prstGeom>
          <a:ln w="8255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454838" y="2724150"/>
            <a:ext cx="257657" cy="408071"/>
          </a:xfrm>
          <a:prstGeom prst="straightConnector1">
            <a:avLst/>
          </a:prstGeom>
          <a:ln w="8255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89886" y="3178314"/>
            <a:ext cx="41870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5</a:t>
            </a: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64190" y="3178314"/>
            <a:ext cx="41870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4</a:t>
            </a: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4007" y="2163009"/>
            <a:ext cx="60516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16(р)- убежал от дедушки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7436" y="3824645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25+16=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1508590" y="4387096"/>
            <a:ext cx="155600" cy="476250"/>
          </a:xfrm>
          <a:prstGeom prst="straightConnector1">
            <a:avLst/>
          </a:prstGeom>
          <a:ln w="8255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683825" y="4387096"/>
            <a:ext cx="324101" cy="406761"/>
          </a:xfrm>
          <a:prstGeom prst="straightConnector1">
            <a:avLst/>
          </a:prstGeom>
          <a:ln w="8255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063590" y="4833610"/>
            <a:ext cx="652743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10</a:t>
            </a: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54007" y="4836229"/>
            <a:ext cx="41870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6</a:t>
            </a: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38494" y="3805536"/>
            <a:ext cx="297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41(р)- всего 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8164" y="5601265"/>
            <a:ext cx="87984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41 раз колобок убегал из дома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56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4" grpId="0" animBg="1"/>
      <p:bldP spid="15" grpId="0"/>
      <p:bldP spid="16" grpId="0"/>
      <p:bldP spid="21" grpId="0" animBg="1"/>
      <p:bldP spid="22" grpId="0" animBg="1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5401" y="332799"/>
            <a:ext cx="94389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 Леопольд и мышата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Круть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Верть сорвали вместе 89 стручков фасоли. Сколько стручков сорвал Леопольд если мышата сорвали по 15 стручков каждый?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72711" y="2867253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15+15=</a:t>
            </a:r>
            <a:endParaRPr lang="ru-RU" sz="40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30457" y="2857698"/>
            <a:ext cx="55281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30(с)- сорвали мышата</a:t>
            </a:r>
            <a:endParaRPr lang="ru-RU" sz="40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72710" y="3634300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89-30=</a:t>
            </a:r>
            <a:endParaRPr lang="ru-RU" sz="40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26438" y="3649569"/>
            <a:ext cx="56467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59(с)- сорвал Леопольд</a:t>
            </a:r>
            <a:endParaRPr lang="ru-RU" sz="40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5314" y="4816856"/>
            <a:ext cx="89866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59 стручков сорвал Леопольд</a:t>
            </a:r>
            <a:endParaRPr lang="ru-RU" sz="40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919837" y="357854"/>
            <a:ext cx="792657" cy="73642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pichold.ru/wp-content/uploads/2021/07/18-4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194" l="26979" r="68438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66" r="31184"/>
          <a:stretch/>
        </p:blipFill>
        <p:spPr bwMode="auto">
          <a:xfrm>
            <a:off x="-46469" y="0"/>
            <a:ext cx="2733675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111" b="90000" l="10000" r="92889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6666" t="6667" b="19110"/>
          <a:stretch/>
        </p:blipFill>
        <p:spPr>
          <a:xfrm>
            <a:off x="9948777" y="2495551"/>
            <a:ext cx="2243223" cy="26289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14666" y="4079031"/>
            <a:ext cx="2017549" cy="257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3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50105" y="332799"/>
            <a:ext cx="834189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Машенька сшила для медведей 14 наволочек, 16-простыней, а полотенец столько, сколько наволочек и простыней вместе. Сколько всего вещей сшила Машенька?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5388" y="4220019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14+16=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55402" y="4283174"/>
            <a:ext cx="44047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30(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</a:t>
            </a:r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)- полотенец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1546" y="4838965"/>
            <a:ext cx="2598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14+16+30=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76955" y="4853428"/>
            <a:ext cx="48748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60(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</a:t>
            </a:r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)- всего сшила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7720" y="5575777"/>
            <a:ext cx="73563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60 вещей всего сшила 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5" b="90667" l="1500" r="90000"/>
                    </a14:imgEffect>
                  </a14:imgLayer>
                </a14:imgProps>
              </a:ext>
            </a:extLst>
          </a:blip>
          <a:srcRect l="2429" r="62623" b="10285"/>
          <a:stretch/>
        </p:blipFill>
        <p:spPr>
          <a:xfrm>
            <a:off x="97265" y="-22929"/>
            <a:ext cx="3079690" cy="44471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67" b="88741" l="39500" r="73417"/>
                    </a14:imgEffect>
                  </a14:imgLayer>
                </a14:imgProps>
              </a:ext>
            </a:extLst>
          </a:blip>
          <a:srcRect l="39474" t="6648" r="27403" b="11512"/>
          <a:stretch/>
        </p:blipFill>
        <p:spPr>
          <a:xfrm>
            <a:off x="1373379" y="1259070"/>
            <a:ext cx="2345929" cy="32604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852" b="87556" l="74250" r="92417"/>
                    </a14:imgEffect>
                  </a14:imgLayer>
                </a14:imgProps>
              </a:ext>
            </a:extLst>
          </a:blip>
          <a:srcRect l="72737" t="30351" r="6070" b="11512"/>
          <a:stretch/>
        </p:blipFill>
        <p:spPr>
          <a:xfrm>
            <a:off x="2830174" y="2225877"/>
            <a:ext cx="1372323" cy="211755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40" b="100000" l="0" r="9949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993868" y="2602800"/>
            <a:ext cx="2911402" cy="410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06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43" b="98429" l="10429" r="9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40615" y="285750"/>
            <a:ext cx="6572250" cy="65722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8758" y="468085"/>
            <a:ext cx="80551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царевны-лягушки собралось 89 посланий. Из них 26 на бумаге, 31на бересте, а остальные на стрелах.  Сколько посланий у царевны-лягушки было на стрелах?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7409" y="2939627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26+31=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121" y="2939627"/>
            <a:ext cx="6442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57(п)- на бумаге и бересте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7521" y="3888856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89-57=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71120" y="3888856"/>
            <a:ext cx="55869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32(п)- на стрелах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530" y="4786286"/>
            <a:ext cx="74605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 32 послания на стрелах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69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98" l="22211" r="8995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97053" y="322163"/>
            <a:ext cx="6422535" cy="64031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30830" y="4716379"/>
            <a:ext cx="1082829" cy="12979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4388" y="574332"/>
            <a:ext cx="804397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праздничный обед Михаилу Потаповичу приготовили 43кг меда. Он съел только 9 кг. На сколько больше медведь оставил меда чем съел?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64" y="2636435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43-9=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95823" y="2636435"/>
            <a:ext cx="51291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34(кг)- меда осталось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64" y="4326941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34-9=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03240" y="4326941"/>
            <a:ext cx="62215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25(кг)- на столько больше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0009" y="5831007"/>
            <a:ext cx="55877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на 25 кг больше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1620707" y="3210984"/>
            <a:ext cx="257657" cy="408071"/>
          </a:xfrm>
          <a:prstGeom prst="straightConnector1">
            <a:avLst/>
          </a:prstGeom>
          <a:ln w="8255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1301752" y="3139750"/>
            <a:ext cx="273171" cy="479305"/>
          </a:xfrm>
          <a:prstGeom prst="straightConnector1">
            <a:avLst/>
          </a:prstGeom>
          <a:ln w="8255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607462" y="4830791"/>
            <a:ext cx="257657" cy="408071"/>
          </a:xfrm>
          <a:prstGeom prst="straightConnector1">
            <a:avLst/>
          </a:prstGeom>
          <a:ln w="8255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1202927" y="4823162"/>
            <a:ext cx="371996" cy="518153"/>
          </a:xfrm>
          <a:prstGeom prst="straightConnector1">
            <a:avLst/>
          </a:prstGeom>
          <a:ln w="8255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042180" y="3632288"/>
            <a:ext cx="41870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3</a:t>
            </a: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69012" y="3646742"/>
            <a:ext cx="41870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6</a:t>
            </a: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42180" y="5317762"/>
            <a:ext cx="41870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4</a:t>
            </a: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84536" y="5283256"/>
            <a:ext cx="41870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5</a:t>
            </a:r>
            <a:endParaRPr lang="ru-RU" sz="36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53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5401" y="332799"/>
            <a:ext cx="94389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Мышата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Круть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Верть взяли для посадки 90 семечек тыквы, но не удержались и съели по 16 семечек. Сколько семян тыквы посадили мышата?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0530" y="2857698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16+16=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14611" y="2857698"/>
            <a:ext cx="49754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32(с)- съели мышата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0642" y="3584284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90-32=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69779" y="3575289"/>
            <a:ext cx="58169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58(с)- посадили мышата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9804" y="4405598"/>
            <a:ext cx="85531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58 семян посадили мышата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5404" y="2021305"/>
            <a:ext cx="4296092" cy="45273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1416" y="332799"/>
            <a:ext cx="2569029" cy="250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51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7500" r="84417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7809" r="17619"/>
          <a:stretch/>
        </p:blipFill>
        <p:spPr>
          <a:xfrm>
            <a:off x="7154779" y="401785"/>
            <a:ext cx="4844126" cy="50013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8758" y="468085"/>
            <a:ext cx="717082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селе 96 дворов.  В 25 дворах Лисичка утащила по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гусочке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 в 35 других дворов по курочке. Сколько дворов Лисичка не успела  посетить?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0514" y="2939627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25+35=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6871" y="2939627"/>
            <a:ext cx="37047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60(д)- посетила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514" y="3950705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96-60=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04370" y="3950705"/>
            <a:ext cx="37868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36(д)- не успела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8758" y="4871085"/>
            <a:ext cx="888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 36дворов не успела посетить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59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7772399" y="5649686"/>
            <a:ext cx="1632857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4250" l="10000" r="9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b="17222"/>
          <a:stretch/>
        </p:blipFill>
        <p:spPr>
          <a:xfrm>
            <a:off x="5687676" y="468085"/>
            <a:ext cx="7364296" cy="60960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8758" y="468085"/>
            <a:ext cx="717082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царевне-лягушке посватались 24 купеческих сына, а царских на 9 меньше.  Сколько всего женихов было у царевны-лягушки?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8841" y="2446111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980943" y="3008479"/>
            <a:ext cx="273171" cy="479305"/>
          </a:xfrm>
          <a:prstGeom prst="straightConnector1">
            <a:avLst/>
          </a:prstGeom>
          <a:ln w="8255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1285327" y="3000894"/>
            <a:ext cx="372543" cy="514888"/>
          </a:xfrm>
          <a:prstGeom prst="straightConnector1">
            <a:avLst/>
          </a:prstGeom>
          <a:ln w="8255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71591" y="3478110"/>
            <a:ext cx="41870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4</a:t>
            </a: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699" y="3496325"/>
            <a:ext cx="41870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5</a:t>
            </a: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18728" y="2407363"/>
            <a:ext cx="39324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15(ж)- царевичи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8286" y="4066701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24+15=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1291965" y="4592166"/>
            <a:ext cx="273171" cy="479305"/>
          </a:xfrm>
          <a:prstGeom prst="straightConnector1">
            <a:avLst/>
          </a:prstGeom>
          <a:ln w="8255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1594296" y="4576073"/>
            <a:ext cx="248863" cy="563523"/>
          </a:xfrm>
          <a:prstGeom prst="straightConnector1">
            <a:avLst/>
          </a:prstGeom>
          <a:ln w="8255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023794" y="5071391"/>
            <a:ext cx="652743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10</a:t>
            </a: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00368" y="5093275"/>
            <a:ext cx="41870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5</a:t>
            </a: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19975" y="4025139"/>
            <a:ext cx="29336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39(ж)- всего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8758" y="5777717"/>
            <a:ext cx="59515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 39 женихов всего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68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/>
      <p:bldP spid="13" grpId="0"/>
      <p:bldP spid="17" grpId="0" animBg="1"/>
      <p:bldP spid="18" grpId="0" animBg="1"/>
      <p:bldP spid="19" grpId="0"/>
      <p:bldP spid="2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8895</TotalTime>
  <Words>457</Words>
  <Application>Microsoft Office PowerPoint</Application>
  <PresentationFormat>Широкоэкранный</PresentationFormat>
  <Paragraphs>80</Paragraphs>
  <Slides>11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</dc:creator>
  <cp:lastModifiedBy>Ученик</cp:lastModifiedBy>
  <cp:revision>185</cp:revision>
  <dcterms:created xsi:type="dcterms:W3CDTF">2019-11-21T05:15:03Z</dcterms:created>
  <dcterms:modified xsi:type="dcterms:W3CDTF">2024-01-05T09:51:16Z</dcterms:modified>
</cp:coreProperties>
</file>