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3" r:id="rId5"/>
    <p:sldId id="260" r:id="rId6"/>
    <p:sldId id="261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FBEE0-38DF-4D07-9FBF-1618BBA91C47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08F50A-31C3-4149-A397-60C7DECDE90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FBEE0-38DF-4D07-9FBF-1618BBA91C47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8F50A-31C3-4149-A397-60C7DECDE9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FBEE0-38DF-4D07-9FBF-1618BBA91C47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8F50A-31C3-4149-A397-60C7DECDE9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FBEE0-38DF-4D07-9FBF-1618BBA91C47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08F50A-31C3-4149-A397-60C7DECDE90C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FBEE0-38DF-4D07-9FBF-1618BBA91C47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08F50A-31C3-4149-A397-60C7DECDE90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FBEE0-38DF-4D07-9FBF-1618BBA91C47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08F50A-31C3-4149-A397-60C7DECDE90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FBEE0-38DF-4D07-9FBF-1618BBA91C47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08F50A-31C3-4149-A397-60C7DECDE90C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FBEE0-38DF-4D07-9FBF-1618BBA91C47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08F50A-31C3-4149-A397-60C7DECDE90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FBEE0-38DF-4D07-9FBF-1618BBA91C47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08F50A-31C3-4149-A397-60C7DECDE90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FBEE0-38DF-4D07-9FBF-1618BBA91C47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08F50A-31C3-4149-A397-60C7DECDE90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FBEE0-38DF-4D07-9FBF-1618BBA91C47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08F50A-31C3-4149-A397-60C7DECDE90C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FDFFBEE0-38DF-4D07-9FBF-1618BBA91C47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5D08F50A-31C3-4149-A397-60C7DECDE90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15616" y="1916832"/>
            <a:ext cx="7205424" cy="2088232"/>
          </a:xfrm>
        </p:spPr>
        <p:txBody>
          <a:bodyPr/>
          <a:lstStyle/>
          <a:p>
            <a:r>
              <a:rPr lang="ru-RU" dirty="0" smtClean="0"/>
              <a:t>«Одна простая сказка»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80722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1772816"/>
            <a:ext cx="7543800" cy="1944216"/>
          </a:xfrm>
        </p:spPr>
        <p:txBody>
          <a:bodyPr/>
          <a:lstStyle/>
          <a:p>
            <a:r>
              <a:rPr lang="ru-RU" b="1" i="1" dirty="0" smtClean="0">
                <a:effectLst/>
              </a:rPr>
              <a:t>         ХЕППИ </a:t>
            </a:r>
            <a:r>
              <a:rPr lang="ru-RU" b="1" i="1" dirty="0">
                <a:effectLst/>
              </a:rPr>
              <a:t>ЭНД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2036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сказка\412163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92696"/>
            <a:ext cx="8519938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753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сказка\7304acbb932b2030ce7a64b76car--kartiny-i-panno-zimnij-pejzazh-maslom-derevenskij-pejzazh-zim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0648"/>
            <a:ext cx="7741733" cy="6322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558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Пользователь\Desktop\сказка\DtyH5DCtL1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1500" y="-3000375"/>
            <a:ext cx="10287000" cy="1285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55166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сказка\5104eaaaf6ebf1f5dbed72e9aca4f93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7906411" cy="5929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41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ользователь\Desktop\сказка\213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36" y="260648"/>
            <a:ext cx="8801024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6704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Пользователь\Desktop\сказка\410a209151b7edbeb9acf11ee0d09a7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432" y="188640"/>
            <a:ext cx="9222432" cy="614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7814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Пользователь\Desktop\сказка\15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0" y="-1647825"/>
            <a:ext cx="15240000" cy="1015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3638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Пользователь\Desktop\сказка\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568" y="260648"/>
            <a:ext cx="10081120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1510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30</TotalTime>
  <Words>8</Words>
  <Application>Microsoft Office PowerPoint</Application>
  <PresentationFormat>Экран (4:3)</PresentationFormat>
  <Paragraphs>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Базовая</vt:lpstr>
      <vt:lpstr>«Одна простая сказка»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ХЕППИ ЭНД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6а класс      представляет</dc:title>
  <dc:creator>Пользователь</dc:creator>
  <cp:lastModifiedBy>Пользователь</cp:lastModifiedBy>
  <cp:revision>9</cp:revision>
  <dcterms:created xsi:type="dcterms:W3CDTF">2023-12-03T17:05:50Z</dcterms:created>
  <dcterms:modified xsi:type="dcterms:W3CDTF">2024-01-05T09:42:19Z</dcterms:modified>
</cp:coreProperties>
</file>