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58" r:id="rId5"/>
    <p:sldId id="259" r:id="rId6"/>
    <p:sldId id="260" r:id="rId7"/>
    <p:sldId id="267" r:id="rId8"/>
    <p:sldId id="261" r:id="rId9"/>
    <p:sldId id="262" r:id="rId10"/>
    <p:sldId id="263" r:id="rId11"/>
    <p:sldId id="264" r:id="rId12"/>
    <p:sldId id="265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162C55-691C-40E7-895E-9EF3A9AF05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9229059-372D-4A51-B80D-7C052872E1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966D30-5EFB-430E-9E68-537D39325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A18D4-3741-4282-A4FE-D5449FEFC094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49AE6A-8D9D-4229-9378-DAF695572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BA49C3-B254-4B8E-A0D8-29B8CB54E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31F2C-DFFE-463C-8FEF-FA8C3DE8C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503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1D9F24-E222-46A1-BC4E-570F73125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224B30C-05E3-4BB7-94A7-7E83B4621A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09B425A-C0B6-4F46-959C-A85BF8ABA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A18D4-3741-4282-A4FE-D5449FEFC094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3C31127-3A22-4AA9-84D2-E79371DC9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AB5F768-7118-4A78-985A-368CD2349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31F2C-DFFE-463C-8FEF-FA8C3DE8C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71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58AE8A7-61EF-46E9-955F-44EAE383FB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BB0C8A2-1CA3-463F-950C-DB24CFCB7D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833A6F2-C0AF-4DA1-AAB8-07480FF0C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A18D4-3741-4282-A4FE-D5449FEFC094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2DDBAB8-2431-4863-A614-7EC95A532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E632E54-0950-4ED0-B329-3E6275AD8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31F2C-DFFE-463C-8FEF-FA8C3DE8C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935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6CECC0-1832-4DBA-806B-772CE99F36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E0C2E98-7E9A-43C5-A7F5-17629B6ACA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8E0717-92E4-49DB-9EC6-EAA46FF71E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A18D4-3741-4282-A4FE-D5449FEFC094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F89B4DD-DBDC-49AC-96CF-E6A8F3D4A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DFD98A8-F27E-408D-9A17-90C67D551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31F2C-DFFE-463C-8FEF-FA8C3DE8C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882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75BCA2-613F-4BF0-B965-A36CF3A96F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D5F36E9-5CB7-4968-B264-57A35072A5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779EC3A-D3E2-41D2-A0DE-170DCD8A4E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A18D4-3741-4282-A4FE-D5449FEFC094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9C36E08-B519-4DD8-BB58-93DB4CF9B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F5BAEC-38A2-4D4F-8943-D23ADADC2D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31F2C-DFFE-463C-8FEF-FA8C3DE8C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342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9A45CC-602E-46E0-B373-D05B08B3A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066F09C-1661-448C-8805-53A57980E1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275CDD0-4170-4DBD-9101-60A437A001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8ECEAB7-0621-4AAD-9492-2BF4532D4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A18D4-3741-4282-A4FE-D5449FEFC094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83DEE18-0EAC-425E-9E51-4126DDDF3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667DB35-9B08-490E-A028-14F169CE9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31F2C-DFFE-463C-8FEF-FA8C3DE8C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8759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EA3D85-00B2-4C7A-B390-8CA316FA65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0FBE36F-7E01-412D-A6A2-E6838F5A11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934AF35-A822-4BCE-86E2-44A01404B8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673A06F-1275-4BBF-A3F0-22E9363D18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98AAA97-200A-4E23-A472-3BF524CA35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D4710CC-914C-4665-8995-DDC377E48B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A18D4-3741-4282-A4FE-D5449FEFC094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AF9F30A-7007-476A-BD7C-1214BC3A5B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207EDED-B230-4298-9271-1E9E1EE86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31F2C-DFFE-463C-8FEF-FA8C3DE8C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283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978FAD-CCCA-48C0-BA45-F67B21EE1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86DAE98-6075-4DB7-951C-5A7566977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A18D4-3741-4282-A4FE-D5449FEFC094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4A1C6E4-BC39-4029-A28B-8F475506C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1A440DE-69C9-40B7-85FD-E1FF973DE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31F2C-DFFE-463C-8FEF-FA8C3DE8C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2113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BAA045D-5733-470C-9886-2E6D3047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A18D4-3741-4282-A4FE-D5449FEFC094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7E3A863-A1C8-4851-AC07-D185C4CF0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34A1F87-04E1-4776-A21F-99A41D54D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31F2C-DFFE-463C-8FEF-FA8C3DE8C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4791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3CAEF5-0717-4DA2-AA50-890A8A9DF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50AE7A-99BA-4D4C-9C1D-39D478655E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D49BBAE-3C69-45BD-8CA4-FA5DB93567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2D746DD-A594-42A4-9C58-35DDED8273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A18D4-3741-4282-A4FE-D5449FEFC094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2C2E292-061A-4126-AF7B-DBD737E3E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03E9543-1936-4F58-8852-F132BE2E1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31F2C-DFFE-463C-8FEF-FA8C3DE8C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167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531F91-DE3B-487C-B530-37E1C381D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232CC15-2C0C-4400-A6F6-BFAB49AF2B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180DF52-B416-4AE6-8732-9FBA414F55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C30F515-3EA9-4E6A-A3B8-583BF7C5F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A18D4-3741-4282-A4FE-D5449FEFC094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80CCFE0-C8EF-48ED-A371-9D29E6DBA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4E4535A-DE5F-4F15-8DD7-B1500E550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31F2C-DFFE-463C-8FEF-FA8C3DE8C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171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62B1BA-852E-48EE-AECA-7B7A5DA3C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0D08824-8D8F-4D27-9B95-98DF8471AB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5206003-6C27-4207-B3B5-CE355A98A5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8A18D4-3741-4282-A4FE-D5449FEFC094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97B95AC-3C45-4217-8C4C-FAAA3EB3BD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81AE62-BF83-4D36-921A-0DC0D51FC7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F31F2C-DFFE-463C-8FEF-FA8C3DE8C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5065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66FD88-F082-440C-B6F5-8B3A4B8BA7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i="1" dirty="0"/>
              <a:t>11 сентября</a:t>
            </a:r>
            <a:br>
              <a:rPr lang="ru-RU" i="1" dirty="0"/>
            </a:br>
            <a:r>
              <a:rPr lang="ru-RU" i="1" dirty="0"/>
              <a:t>Классная работа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08C713D-B846-40EC-9778-85EF73B9A01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4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Первые артисты, народный театр</a:t>
            </a:r>
          </a:p>
          <a:p>
            <a:endParaRPr lang="ru-RU" sz="4800" i="1" dirty="0"/>
          </a:p>
          <a:p>
            <a:r>
              <a:rPr lang="en-US" sz="1400" i="1" dirty="0"/>
              <a:t>https://vk.com/wall-85300394_6066 </a:t>
            </a:r>
            <a:r>
              <a:rPr lang="ru-RU" sz="1400" i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106981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00C727-4B9D-4B4B-851F-16ADF6421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894DCD4-8BE4-47E4-97E7-14CF871389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774658" cy="6752492"/>
          </a:xfrm>
        </p:spPr>
      </p:pic>
    </p:spTree>
    <p:extLst>
      <p:ext uri="{BB962C8B-B14F-4D97-AF65-F5344CB8AC3E}">
        <p14:creationId xmlns:p14="http://schemas.microsoft.com/office/powerpoint/2010/main" val="31440795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D1634F-3DE8-4160-855C-4A0C345D8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044B784-F93C-4D3D-B8F9-D3C78C170F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54744"/>
            <a:ext cx="11929403" cy="6703255"/>
          </a:xfrm>
        </p:spPr>
      </p:pic>
    </p:spTree>
    <p:extLst>
      <p:ext uri="{BB962C8B-B14F-4D97-AF65-F5344CB8AC3E}">
        <p14:creationId xmlns:p14="http://schemas.microsoft.com/office/powerpoint/2010/main" val="17057427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35E24A-0DAD-4138-AB74-21C95FB05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1F9EC29-130A-4295-8E9C-88E6F024D1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09" y="0"/>
            <a:ext cx="11507373" cy="6682154"/>
          </a:xfrm>
        </p:spPr>
      </p:pic>
    </p:spTree>
    <p:extLst>
      <p:ext uri="{BB962C8B-B14F-4D97-AF65-F5344CB8AC3E}">
        <p14:creationId xmlns:p14="http://schemas.microsoft.com/office/powerpoint/2010/main" val="1494255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8A48B2-F740-44A8-9D98-5F861311D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3178CD3-A516-4D1D-8B30-0C6E5AD29A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609" y="0"/>
            <a:ext cx="11844997" cy="6724357"/>
          </a:xfrm>
        </p:spPr>
      </p:pic>
    </p:spTree>
    <p:extLst>
      <p:ext uri="{BB962C8B-B14F-4D97-AF65-F5344CB8AC3E}">
        <p14:creationId xmlns:p14="http://schemas.microsoft.com/office/powerpoint/2010/main" val="1399659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D70D0E-456F-469B-909F-B7CDB1868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-Что такое обряд?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CD978AB-D79C-477B-ACBF-BBCFDA1DBD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ОБРЯД- традиционные действия, сопровождающие важные моменты жизни человеческого коллектива)</a:t>
            </a:r>
            <a:br>
              <a:rPr lang="ru-RU" sz="4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sz="4800" i="1" dirty="0"/>
          </a:p>
        </p:txBody>
      </p:sp>
    </p:spTree>
    <p:extLst>
      <p:ext uri="{BB962C8B-B14F-4D97-AF65-F5344CB8AC3E}">
        <p14:creationId xmlns:p14="http://schemas.microsoft.com/office/powerpoint/2010/main" val="2891141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56D602-BB95-41AC-99EE-AB172BACD7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3AE8484-E294-4230-B46E-CD1FD6E268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1929403" cy="6858000"/>
          </a:xfrm>
        </p:spPr>
      </p:pic>
    </p:spTree>
    <p:extLst>
      <p:ext uri="{BB962C8B-B14F-4D97-AF65-F5344CB8AC3E}">
        <p14:creationId xmlns:p14="http://schemas.microsoft.com/office/powerpoint/2010/main" val="1133913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D9BB1E-6005-448F-8E04-7027E47F2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6D75580-6B23-44BE-B740-DBC830B152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474" y="0"/>
            <a:ext cx="11999742" cy="6858000"/>
          </a:xfrm>
        </p:spPr>
      </p:pic>
    </p:spTree>
    <p:extLst>
      <p:ext uri="{BB962C8B-B14F-4D97-AF65-F5344CB8AC3E}">
        <p14:creationId xmlns:p14="http://schemas.microsoft.com/office/powerpoint/2010/main" val="1775323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CC212B-D71C-4947-B9E4-263C65FD8D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D17BC70-D3C6-481F-BDFE-E9F20ADFF4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985674" cy="6858000"/>
          </a:xfrm>
        </p:spPr>
      </p:pic>
    </p:spTree>
    <p:extLst>
      <p:ext uri="{BB962C8B-B14F-4D97-AF65-F5344CB8AC3E}">
        <p14:creationId xmlns:p14="http://schemas.microsoft.com/office/powerpoint/2010/main" val="29288778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F5B760-66ED-471B-BD1E-0FE3D7EAC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коморохи - Вадим Тур">
            <a:hlinkClick r:id="" action="ppaction://media"/>
            <a:extLst>
              <a:ext uri="{FF2B5EF4-FFF2-40B4-BE49-F238E27FC236}">
                <a16:creationId xmlns:a16="http://schemas.microsoft.com/office/drawing/2014/main" id="{DF337E3F-094E-4B55-B9C0-70F4DDE57E17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3557" y="365125"/>
            <a:ext cx="11521440" cy="5811838"/>
          </a:xfrm>
        </p:spPr>
      </p:pic>
    </p:spTree>
    <p:extLst>
      <p:ext uri="{BB962C8B-B14F-4D97-AF65-F5344CB8AC3E}">
        <p14:creationId xmlns:p14="http://schemas.microsoft.com/office/powerpoint/2010/main" val="3091148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8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9B03D5-49B1-4BF3-ABA5-FEAC5EF852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25F0A11-DB45-451D-8AA0-0B6B0E1C28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812"/>
            <a:ext cx="11353800" cy="6541477"/>
          </a:xfrm>
        </p:spPr>
      </p:pic>
    </p:spTree>
    <p:extLst>
      <p:ext uri="{BB962C8B-B14F-4D97-AF65-F5344CB8AC3E}">
        <p14:creationId xmlns:p14="http://schemas.microsoft.com/office/powerpoint/2010/main" val="7653950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47AFE8-BB6E-4D68-A4D2-9FEDACC64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B973130-9794-46F6-B8E0-2A3380B00F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625" y="154744"/>
            <a:ext cx="11310424" cy="6597747"/>
          </a:xfrm>
        </p:spPr>
      </p:pic>
    </p:spTree>
    <p:extLst>
      <p:ext uri="{BB962C8B-B14F-4D97-AF65-F5344CB8AC3E}">
        <p14:creationId xmlns:p14="http://schemas.microsoft.com/office/powerpoint/2010/main" val="27631131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30</Words>
  <Application>Microsoft Office PowerPoint</Application>
  <PresentationFormat>Широкоэкранный</PresentationFormat>
  <Paragraphs>6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11 сентября Классная работа</vt:lpstr>
      <vt:lpstr>Презентация PowerPoint</vt:lpstr>
      <vt:lpstr>-Что такое обряд?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 сентября Классная работа</dc:title>
  <dc:creator>Лилия</dc:creator>
  <cp:lastModifiedBy>Лилия</cp:lastModifiedBy>
  <cp:revision>4</cp:revision>
  <dcterms:created xsi:type="dcterms:W3CDTF">2023-09-10T10:59:18Z</dcterms:created>
  <dcterms:modified xsi:type="dcterms:W3CDTF">2024-01-05T10:00:40Z</dcterms:modified>
</cp:coreProperties>
</file>