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71" r:id="rId3"/>
    <p:sldId id="273" r:id="rId4"/>
    <p:sldId id="274" r:id="rId5"/>
    <p:sldId id="272" r:id="rId6"/>
    <p:sldId id="279" r:id="rId7"/>
    <p:sldId id="280" r:id="rId8"/>
    <p:sldId id="303" r:id="rId9"/>
    <p:sldId id="281" r:id="rId10"/>
    <p:sldId id="298" r:id="rId11"/>
    <p:sldId id="277" r:id="rId12"/>
    <p:sldId id="275" r:id="rId13"/>
    <p:sldId id="282" r:id="rId14"/>
    <p:sldId id="302" r:id="rId15"/>
    <p:sldId id="284" r:id="rId16"/>
    <p:sldId id="292" r:id="rId17"/>
    <p:sldId id="278" r:id="rId18"/>
    <p:sldId id="286" r:id="rId19"/>
    <p:sldId id="287" r:id="rId20"/>
    <p:sldId id="29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66"/>
    <a:srgbClr val="00CC00"/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F3C58-648A-4918-99D3-DE1DCEEB180B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CB10C-BE09-4E27-B4E2-B7BA7822B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4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7.wdp"/><Relationship Id="rId7" Type="http://schemas.microsoft.com/office/2007/relationships/hdphoto" Target="../media/hdphoto19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18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6.png"/><Relationship Id="rId5" Type="http://schemas.microsoft.com/office/2007/relationships/hdphoto" Target="../media/hdphoto22.wdp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microsoft.com/office/2007/relationships/hdphoto" Target="../media/hdphoto2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5.wdp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BF697F1-DAFB-46B6-8A51-6CC22BA66092}"/>
              </a:ext>
            </a:extLst>
          </p:cNvPr>
          <p:cNvSpPr/>
          <p:nvPr/>
        </p:nvSpPr>
        <p:spPr>
          <a:xfrm>
            <a:off x="5323909" y="1045028"/>
            <a:ext cx="5943600" cy="2419927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Учимся решать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для 2 класса</a:t>
            </a:r>
            <a:endParaRPr lang="ru-RU" sz="4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6233" y="223363"/>
            <a:ext cx="5224749" cy="649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45" b="9650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87105" y="1314617"/>
            <a:ext cx="5505591" cy="56602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6561" y="185214"/>
            <a:ext cx="11596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крыше у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банок земляничного варенья и клубничного 8 банок . 9 банок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Карслон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съел.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банок варенья осталось у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61942" y="1754874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2233" y="1754874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27(б.)- было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5584" y="2549074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4508" y="2549074"/>
            <a:ext cx="37717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18(б.)-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5584" y="3792470"/>
            <a:ext cx="7443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осталось 18 банок варенья.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05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391" b="98414" l="3215" r="89848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16779" y="-462210"/>
            <a:ext cx="4910571" cy="786023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08546" y="165846"/>
            <a:ext cx="92723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Гномы испекли торт для Белоснежки и украсили его ягодами. Они взяли 24 ягоды клубники, малины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ягод меньше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голубики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ягод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больше, чем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клубники и малины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вместе. 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ягод понадобилось для украшения торта?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6447" y="2989073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3797" y="2989073"/>
            <a:ext cx="38066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малины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8094" y="3515861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24+17=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0249" y="3498390"/>
            <a:ext cx="6884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клубники и малины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8347" y="4067442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41+8=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2258" y="4006551"/>
            <a:ext cx="40696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голубики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3434" y="4640671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24+17+49=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96117" y="4622516"/>
            <a:ext cx="3141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059" y="5238697"/>
            <a:ext cx="110636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для торта понадобилось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ягод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25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30593" r="48333"/>
          <a:stretch/>
        </p:blipFill>
        <p:spPr>
          <a:xfrm>
            <a:off x="7654190" y="2362274"/>
            <a:ext cx="4537810" cy="44957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21613" y="300172"/>
            <a:ext cx="944579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Машенька испекла пирожки. Она  положила в корзину 37 пирожков с капустой и 23 с ягодами. Оставила для медведя 29 пирожков.  Сколько пирожков испекла Машенька?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9440" y="226343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37+23=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37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714" y="286640"/>
            <a:ext cx="2518611" cy="3152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50743" y="2268321"/>
            <a:ext cx="67322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60(п.)- положила в корзину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4873" y="3243788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60+29=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44478" y="3260576"/>
            <a:ext cx="3648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89(п.)- испекла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801" y="4204326"/>
            <a:ext cx="11063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испекла 89 пирожков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4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54" r="8996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79539" y="424543"/>
            <a:ext cx="4620986" cy="64334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80" l="9804" r="89951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3071" y="42531"/>
            <a:ext cx="598876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6883" y="248080"/>
            <a:ext cx="779646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Гномы украсили новогоднюю елочку. На елку они повесили 19 синих шаров, желтых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чем синих,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розовых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меньше, чем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желтых.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шаров гномы повесили на елочку?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8320" y="3146674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3291" y="3117588"/>
            <a:ext cx="3662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23(ш.)- желтые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052" y="3663750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23-6=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9114" y="3641271"/>
            <a:ext cx="3796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17(ш.)- розовые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9028" y="4394115"/>
            <a:ext cx="2598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19+23+17=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507" y="4341298"/>
            <a:ext cx="3122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59(ш.)- всего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695827" y="5049796"/>
            <a:ext cx="78766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59 шаров гномы повесили на елочку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5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1747" y="334887"/>
            <a:ext cx="84642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приезде короля коту в сапогах надо было предупредить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Он предупредил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косарей и несколько жнецов.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жнецов предупредил кот,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ему осталось предупредить 13 человек?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373"/>
            <a:ext cx="4264544" cy="6059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91828" y="2960090"/>
            <a:ext cx="1930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100-13=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3829" y="2960090"/>
            <a:ext cx="4718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87(ч.)- предупредил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1828" y="3971462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87-28=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5684" y="3951840"/>
            <a:ext cx="3347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59(ч.)- жнецы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5788" y="4698970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кот в сапогах предупредил 59 жнецов.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05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305" y="176076"/>
            <a:ext cx="5598696" cy="44789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6674" y="300172"/>
            <a:ext cx="762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праздника гномы взялись мыть посуду. Им надо было вымыть 49 мелких тарелок и 31 глубокую тарелку. Гномы уже вымыли 53 тарелки. Сколько тарелок осталось вымыть гномам?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06" y="329321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49+31=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1923" y="3293210"/>
            <a:ext cx="48284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80(т.)- надо вымыть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6674" y="4269080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80-53=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5460" y="4269080"/>
            <a:ext cx="58074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27(т.)- осталось вымыть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674" y="5223010"/>
            <a:ext cx="11063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осталось вымыть 27 тарелок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32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5929"/>
            <a:ext cx="4985657" cy="62320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38585" y="185214"/>
            <a:ext cx="84221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принес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леса 15 рыжиков и 38 волнушек. 7 грибов оказались червивыми. Сколько хороших грибов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 медведь 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8616" y="2121386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15+38=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0170" y="2121386"/>
            <a:ext cx="3274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53(г.)- принес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3129" y="3194302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53-7=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0241" y="3194302"/>
            <a:ext cx="3633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46(г.)- хорошие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5656" y="4267218"/>
            <a:ext cx="7443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медведь принес 46 хороших грибов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10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68855" l="0" r="100000"/>
                    </a14:imgEffect>
                  </a14:imgLayer>
                </a14:imgProps>
              </a:ext>
            </a:extLst>
          </a:blip>
          <a:srcRect b="32761"/>
          <a:stretch/>
        </p:blipFill>
        <p:spPr>
          <a:xfrm>
            <a:off x="5558456" y="261937"/>
            <a:ext cx="6384321" cy="24087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250" r="981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28061" y="-2885359"/>
            <a:ext cx="6082470" cy="33622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73" b="92905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34297" y="476895"/>
            <a:ext cx="6975135" cy="74434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3667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92717" y="-2695074"/>
            <a:ext cx="3063779" cy="45956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4449242" y="3065618"/>
            <a:ext cx="3975434" cy="29815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6928" y="261937"/>
            <a:ext cx="60176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гномы решили рассказывать смешные истории. Тихоня рассказал 6 историй, Весельчак на 22 историю больше, чем Тихоня.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9" y="2670710"/>
            <a:ext cx="11714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Простак на	18 историй меньше чем Весельчак. Сколько смешных историй рассказали гномы?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6928" y="3624960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6+22=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1742" y="3624960"/>
            <a:ext cx="6813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рассказал Весельчак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6928" y="4202463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28-18=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44528" y="4170450"/>
            <a:ext cx="63945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рассказал Простак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6928" y="4787381"/>
            <a:ext cx="2342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6+28+10=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4941" y="4773434"/>
            <a:ext cx="62358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44(</a:t>
            </a:r>
            <a:r>
              <a:rPr lang="ru-RU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</a:t>
            </a:r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рассказали гномы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9610" y="5595859"/>
            <a:ext cx="11063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гномы рассказали 44 истории.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74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1450" y="0"/>
            <a:ext cx="2929433" cy="27574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37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0334" y="1109937"/>
            <a:ext cx="668255" cy="365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37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0427" y="492317"/>
            <a:ext cx="668255" cy="3653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2474" y="1066110"/>
            <a:ext cx="298730" cy="34750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7037" y="1378744"/>
            <a:ext cx="4286250" cy="4295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44914" y="1349947"/>
            <a:ext cx="670618" cy="3657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296" y="1412599"/>
            <a:ext cx="670618" cy="365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53494" y="125220"/>
            <a:ext cx="2695501" cy="14702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81424" y="1535359"/>
            <a:ext cx="1637381" cy="16129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32012" y="325107"/>
            <a:ext cx="72231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Бабе Яге 95 лет. Сколько лет будет Бабе Яге если она съест 2 желтых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молодильных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яблока и одно красное?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8542" y="67497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7лет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09491" y="214524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9лет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75333" y="2145248"/>
            <a:ext cx="1829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7+7+9=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45215" y="2145248"/>
            <a:ext cx="4320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23(г)- на столько помолодеет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5986" y="3629604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95-23=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01243" y="3596057"/>
            <a:ext cx="71699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72(г)- будет Бабе Яге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4473" y="4474514"/>
            <a:ext cx="11063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Бабе Яге будет 72 года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10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0945" y="237713"/>
            <a:ext cx="89332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Возле своего дома Тихоня вырастил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 красных роз, а жёлтых - 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 меньше. Сколько роз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вырастил Тихоня?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 rot="2186630">
            <a:off x="9508989" y="3367596"/>
            <a:ext cx="1115482" cy="1720628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8553450" y="1690255"/>
            <a:ext cx="1989859" cy="66806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916" y="2549236"/>
            <a:ext cx="3197533" cy="21457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900" y="2142855"/>
            <a:ext cx="926672" cy="6218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53639" y="1807373"/>
            <a:ext cx="5537200" cy="41528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83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5607" r="26749"/>
          <a:stretch/>
        </p:blipFill>
        <p:spPr>
          <a:xfrm>
            <a:off x="6762141" y="237713"/>
            <a:ext cx="5429860" cy="641073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0945" y="1841350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48-17=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2320" y="1841350"/>
            <a:ext cx="34938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11(р.)- жёлтые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0945" y="2607250"/>
            <a:ext cx="17658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48+11=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36812" y="2585806"/>
            <a:ext cx="2847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59(р</a:t>
            </a:r>
            <a:r>
              <a:rPr lang="ru-RU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.)-всего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1169" y="3506052"/>
            <a:ext cx="7443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Тихоня вырастил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 роз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5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091" y="376490"/>
            <a:ext cx="786938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Золушка зажгла в комнате мачехи  24 свечи,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комнате сестер  12свечей.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свечей погасли.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свечей осталось гореть?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61" b="95745" l="5329" r="99645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5091" y="242024"/>
            <a:ext cx="5056909" cy="67545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8009" y="2438593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24+12=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1907" y="2438593"/>
            <a:ext cx="3154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36(с)- зажгла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009" y="3265341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36-8=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6271" y="3261455"/>
            <a:ext cx="52930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28(с)- остались гореть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926" y="4084317"/>
            <a:ext cx="81737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28 свечей остались гореть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10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81597" y="352472"/>
            <a:ext cx="6224336" cy="62243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53135" y="352472"/>
            <a:ext cx="80859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Мама-коза купила 14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 синей ленты 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 красной; 5 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истратила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отделку платья. Сколько метров ленты осталось?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88616" y="2121386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14+9=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6216" y="2121386"/>
            <a:ext cx="349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23(м.)- купила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6288" y="3028526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8274" y="3020481"/>
            <a:ext cx="38647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18(м.)-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3135" y="3641211"/>
            <a:ext cx="8248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у козы осталось 18 м ленты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79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479" y="291369"/>
            <a:ext cx="93023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городе гномы построили  23 деревянных  домов и  27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кирпичных домов.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достроили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ещё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домов,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стало 63. Сколько домов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достроили гномы?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9428" y="1464168"/>
            <a:ext cx="2383743" cy="33469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51007" y="3573221"/>
            <a:ext cx="2179062" cy="31287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67232" y="433118"/>
            <a:ext cx="2168284" cy="3140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8009" y="2438593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23+27=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0173" y="2434237"/>
            <a:ext cx="52884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50(д)- было построено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009" y="3219278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63-50=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4849" y="3219278"/>
            <a:ext cx="4022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13(д)- достроили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926" y="4084317"/>
            <a:ext cx="8106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гномы достроили 13 домов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73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945" y="138545"/>
            <a:ext cx="90134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Белоснежка приготовила на обед гномам 58 стаканов различных напитков. За обедом гномы выпили 17 стаканов компота и 13 стаканов лимонада. Сколько стаканов осталось?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 rot="5400000">
            <a:off x="8360229" y="3853542"/>
            <a:ext cx="3037114" cy="16655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063299" y="3865300"/>
            <a:ext cx="1676545" cy="32854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992" l="10000" r="90000"/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1157" y="321695"/>
            <a:ext cx="6296678" cy="6719455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2630906" y="609600"/>
            <a:ext cx="2406315" cy="1604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580149" y="1605953"/>
            <a:ext cx="1427594" cy="8021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87198" y="2594285"/>
            <a:ext cx="1666191" cy="1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7198" y="2878705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17+13=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3389" y="2866711"/>
            <a:ext cx="3419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30(с)- выпили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7197" y="3592338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58-30=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6288" y="3598585"/>
            <a:ext cx="3614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28(с)-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778" y="4312218"/>
            <a:ext cx="6809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осталось 28 стаканов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6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759" r="8984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0900" y="552747"/>
            <a:ext cx="5943600" cy="5943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6226" y="343197"/>
            <a:ext cx="91725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Золушка  собрала 25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клубники.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клубники съели ее сестры и мачеха,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остальную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Золушка израсходовала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 варенье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кг, на компот 5 кг. Сколько килограммов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клубники съели сестры и мачеха?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209" y="2897742"/>
            <a:ext cx="1281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9+5=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7867" y="2897742"/>
            <a:ext cx="5197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14(кг)- израсходовала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447" y="3605628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25-14=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17781" y="3605628"/>
            <a:ext cx="31780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11(кг)- съели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831" y="4343101"/>
            <a:ext cx="4370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11кг съели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8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1044" y="745959"/>
            <a:ext cx="6550956" cy="61120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87198" y="300172"/>
            <a:ext cx="88530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Белоснежка решила сшить гномам одежду. У неё было 36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катушек белых ниток и 34 катушки красных ниток.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катушек  Белоснежка уже использовала. Сколько катушек с нитками у неё осталось?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7198" y="2878705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36+34=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3389" y="2866711"/>
            <a:ext cx="28376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60(к)- было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7198" y="3689403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60-28=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6089" y="3677409"/>
            <a:ext cx="3681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32(к)- осталось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778" y="4312218"/>
            <a:ext cx="58389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осталось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катушки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06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 rot="3927485">
            <a:off x="6315701" y="1359807"/>
            <a:ext cx="914400" cy="62422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143936" y="992929"/>
            <a:ext cx="1262285" cy="8235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2983" y="1704674"/>
            <a:ext cx="1437345" cy="848042"/>
          </a:xfrm>
          <a:prstGeom prst="rect">
            <a:avLst/>
          </a:prstGeom>
        </p:spPr>
      </p:pic>
      <p:sp>
        <p:nvSpPr>
          <p:cNvPr id="16" name="Блок-схема: альтернативный процесс 15"/>
          <p:cNvSpPr/>
          <p:nvPr/>
        </p:nvSpPr>
        <p:spPr>
          <a:xfrm>
            <a:off x="10607113" y="2035823"/>
            <a:ext cx="914400" cy="612648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120" y="2291361"/>
            <a:ext cx="926672" cy="6279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1557" y="773540"/>
            <a:ext cx="556659" cy="108734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56674" y="300172"/>
            <a:ext cx="62594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Белоснежка пригласила в гости 50 гномов. 15 гномов играли на музыкальных инструментах, танцевали на 7 гномов больше, а остальные пели песни.  Сколько гномов пели песни?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3142" y="1669515"/>
            <a:ext cx="926672" cy="6218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04" b="100000" l="0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9526" y="228600"/>
            <a:ext cx="5753769" cy="323649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7198" y="3347160"/>
            <a:ext cx="1537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15+7=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94282" y="3347160"/>
            <a:ext cx="4026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22(г)- танцевали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0721" y="4051439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15+22=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94282" y="4007127"/>
            <a:ext cx="106393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37(г)- танцевали и играли на инструментах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0717" y="4667094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50-37=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3639" y="4628121"/>
            <a:ext cx="41535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13(г)- пели песни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7198" y="5247362"/>
            <a:ext cx="8131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пели песни 13 гномов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96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gorod.ru/27/686/2768620_detai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14" l="9627" r="941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651" y="501565"/>
            <a:ext cx="4591051" cy="630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67051" y="244549"/>
            <a:ext cx="88945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подарок королю кот в сапогах поймал 96 штук разной дичи. Из них 37 куропаток, 33 утки, а остальные- кролики. Сколько кроликов поймал кот в сапогах?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6168" y="2997712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37+33=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2328" y="3874440"/>
            <a:ext cx="41179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26(шт.)- кролики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6168" y="3874440"/>
            <a:ext cx="1673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96-70=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0024" y="2946081"/>
            <a:ext cx="6229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70(шт.)- куропатки и утки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5788" y="4698970"/>
            <a:ext cx="8248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кот в сапогах поймал 26 кроликов.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80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5886450" y="1143000"/>
            <a:ext cx="1485900" cy="2231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461757">
            <a:off x="9699827" y="1059339"/>
            <a:ext cx="1311559" cy="12003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3316" y="327882"/>
            <a:ext cx="54671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пещере гномы нашли 73 драгоценных камня. Рубинов было 9 штук, а остальные изумруды. На сколько больше было изумрудов чем рубинов?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348" y="4013699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1724" y="3937473"/>
            <a:ext cx="38887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64(к)- изумруды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348" y="4797811"/>
            <a:ext cx="1417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64-9=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5317" y="4797811"/>
            <a:ext cx="5989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55(к)- на столько больше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315" y="5658149"/>
            <a:ext cx="11063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изумрудов на 55 камней больше</a:t>
            </a:r>
            <a:endParaRPr lang="ru-RU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415" y="222317"/>
            <a:ext cx="7863185" cy="442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0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8895</TotalTime>
  <Words>913</Words>
  <Application>Microsoft Office PowerPoint</Application>
  <PresentationFormat>Широкоэкранный</PresentationFormat>
  <Paragraphs>131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Ученик</cp:lastModifiedBy>
  <cp:revision>184</cp:revision>
  <dcterms:created xsi:type="dcterms:W3CDTF">2019-11-21T05:15:03Z</dcterms:created>
  <dcterms:modified xsi:type="dcterms:W3CDTF">2024-01-05T10:02:30Z</dcterms:modified>
</cp:coreProperties>
</file>