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5" r:id="rId3"/>
    <p:sldMasterId id="2147483757" r:id="rId4"/>
    <p:sldMasterId id="2147483769" r:id="rId5"/>
    <p:sldMasterId id="2147483781" r:id="rId6"/>
    <p:sldMasterId id="2147483794" r:id="rId7"/>
    <p:sldMasterId id="2147483807" r:id="rId8"/>
  </p:sldMasterIdLst>
  <p:notesMasterIdLst>
    <p:notesMasterId r:id="rId20"/>
  </p:notesMasterIdLst>
  <p:sldIdLst>
    <p:sldId id="341" r:id="rId9"/>
    <p:sldId id="307" r:id="rId10"/>
    <p:sldId id="343" r:id="rId11"/>
    <p:sldId id="344" r:id="rId12"/>
    <p:sldId id="342" r:id="rId13"/>
    <p:sldId id="271" r:id="rId14"/>
    <p:sldId id="334" r:id="rId15"/>
    <p:sldId id="346" r:id="rId16"/>
    <p:sldId id="347" r:id="rId17"/>
    <p:sldId id="345" r:id="rId18"/>
    <p:sldId id="34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51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E4532-A945-4835-8AC2-7B5FD1BE0B77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5BFF6-0802-420F-8E0E-5B55A34AB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9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824607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85565-64EB-4751-87CE-0D07EFF5B4C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D09B-E9EC-42A0-A5D7-D2181E478B8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20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A7468-785E-4908-A7BE-843B8E92782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B8BC-3EB4-4A33-A459-8D299507594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86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16890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CAF6F-BF98-4DFA-947F-69707439A2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CF749-3420-46E9-A920-FBACF7B6A75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06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F0E4-2D8F-4FDC-9F4E-849758FC17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D463-60B4-4C5D-B414-6F6516A9DA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21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5CB93-A593-481A-9113-EB6E8E3E21D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E4C7-DD98-449F-9725-AF2F44EBA03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28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6258E-CB81-44C1-9466-BC7DFD2785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9A4FA-F812-452C-A232-2BC683645DE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3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50EB-79D9-404E-AD0A-8C649970E59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EB334-B99E-4BC3-8EF2-7DDDB3353D4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54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37C9-37DA-4B6D-AFC5-0D2D31275A6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A615A-88BD-4E42-86E4-DB07DECE27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3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A4B27-4549-4262-BB3B-51EA9FDF5E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E233-7DEA-4600-8136-9E30989FCCB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909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3BEFF-B04C-4C6E-A6B1-4CF01300C6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A73C5-6CD4-422C-B180-F618461DDCE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38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4E48-039C-4A87-98B9-8FD29D2B30E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3A9F-BFFF-4F10-AB9E-224A475EDF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63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DC7AA-FCBB-43FA-899F-DE6DFD49148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1D8C-1EA8-4E79-9640-EA29A1AC1D5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0A5B6-6A75-4C14-A8E0-0F9DBA4D4E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948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A4C6-BBFC-418C-BBFC-B5BB4729FE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72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42053-AA7A-4679-9297-6DEAEEA4968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243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1207-EFCD-4837-86B7-D07FF8C128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463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C7453-2639-422D-B38D-37E43312F8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178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A5F29-F04C-4E54-BC85-56E08E355B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85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921D3-7F63-4BCA-B17A-BCA3055C2C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511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18F95-7469-418D-87A1-6B61F3A7E7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3512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2F572-969E-4114-8B3B-EEDDACA264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165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A5532-F272-40EE-B5E5-C05BED4498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0047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DA38F-84F7-4A37-BB65-3D88C3EF26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917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1DFCE-0EA5-4224-B608-3C55A88F401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3568"/>
      </p:ext>
    </p:extLst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F46A9-261B-4DD6-9152-B896E3644CA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59770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C8253-AADC-486F-8998-DA0DA59F71B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68841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D94BA-FC4F-4B93-A619-33AA397F9D6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18736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FAA01-8FA6-47E7-B755-049B98AD09E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219688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D4046-FBB0-40E5-A080-C3156BE50D7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43216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843D1-55F1-4C6A-9C77-6FF936C903E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31501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5C32E-4E71-4988-B864-BC23340D635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13776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93EE5-85DE-4300-9EEF-6AF1FB66CCF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51352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A20E9-7EDC-4230-88DF-78F51CA00B8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316279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0C130-B483-40BE-BD09-FCC5E234B47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13622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0A5B6-6A75-4C14-A8E0-0F9DBA4D4E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3930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A4C6-BBFC-418C-BBFC-B5BB4729FE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253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42053-AA7A-4679-9297-6DEAEEA4968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503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1207-EFCD-4837-86B7-D07FF8C128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43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C7453-2639-422D-B38D-37E43312F8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90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A5F29-F04C-4E54-BC85-56E08E355B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3884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921D3-7F63-4BCA-B17A-BCA3055C2C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5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18F95-7469-418D-87A1-6B61F3A7E7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019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2F572-969E-4114-8B3B-EEDDACA264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9621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A5532-F272-40EE-B5E5-C05BED4498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345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DA38F-84F7-4A37-BB65-3D88C3EF26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773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824607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85565-64EB-4751-87CE-0D07EFF5B4C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D09B-E9EC-42A0-A5D7-D2181E478B8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630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A7468-785E-4908-A7BE-843B8E92782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B8BC-3EB4-4A33-A459-8D299507594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423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16890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CAF6F-BF98-4DFA-947F-69707439A2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CF749-3420-46E9-A920-FBACF7B6A75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3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F0E4-2D8F-4FDC-9F4E-849758FC17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D463-60B4-4C5D-B414-6F6516A9DA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513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5CB93-A593-481A-9113-EB6E8E3E21D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E4C7-DD98-449F-9725-AF2F44EBA03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721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6258E-CB81-44C1-9466-BC7DFD2785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9A4FA-F812-452C-A232-2BC683645DE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9554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50EB-79D9-404E-AD0A-8C649970E59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EB334-B99E-4BC3-8EF2-7DDDB3353D4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960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37C9-37DA-4B6D-AFC5-0D2D31275A6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A615A-88BD-4E42-86E4-DB07DECE27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13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A4B27-4549-4262-BB3B-51EA9FDF5E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E233-7DEA-4600-8136-9E30989FCCB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0880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3BEFF-B04C-4C6E-A6B1-4CF01300C6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A73C5-6CD4-422C-B180-F618461DDCE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679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4E48-039C-4A87-98B9-8FD29D2B30E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3A9F-BFFF-4F10-AB9E-224A475EDF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70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DC7AA-FCBB-43FA-899F-DE6DFD49148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1D8C-1EA8-4E79-9640-EA29A1AC1D5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484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824607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85565-64EB-4751-87CE-0D07EFF5B4C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D09B-E9EC-42A0-A5D7-D2181E478B8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99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A7468-785E-4908-A7BE-843B8E92782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B8BC-3EB4-4A33-A459-8D299507594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613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16890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CAF6F-BF98-4DFA-947F-69707439A2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CF749-3420-46E9-A920-FBACF7B6A75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865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F0E4-2D8F-4FDC-9F4E-849758FC17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D463-60B4-4C5D-B414-6F6516A9DA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344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5CB93-A593-481A-9113-EB6E8E3E21D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E4C7-DD98-449F-9725-AF2F44EBA03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487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6258E-CB81-44C1-9466-BC7DFD2785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9A4FA-F812-452C-A232-2BC683645DE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9586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50EB-79D9-404E-AD0A-8C649970E59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EB334-B99E-4BC3-8EF2-7DDDB3353D4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432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37C9-37DA-4B6D-AFC5-0D2D31275A6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A615A-88BD-4E42-86E4-DB07DECE27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7716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A4B27-4549-4262-BB3B-51EA9FDF5E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E233-7DEA-4600-8136-9E30989FCCB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6485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3BEFF-B04C-4C6E-A6B1-4CF01300C6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A73C5-6CD4-422C-B180-F618461DDCE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049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4E48-039C-4A87-98B9-8FD29D2B30E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3A9F-BFFF-4F10-AB9E-224A475EDF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180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DC7AA-FCBB-43FA-899F-DE6DFD49148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1D8C-1EA8-4E79-9640-EA29A1AC1D5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72769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149337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6117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333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294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79401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6134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823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987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4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41348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8DB3F-22FC-4DBA-BA47-0EE5082EA27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C81C4A-B0A5-4233-A89C-17DB155F55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4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7C1FF"/>
            </a:gs>
            <a:gs pos="100000">
              <a:srgbClr val="F1F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55CF35-D56E-4218-9EE4-E516D483914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0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B998567-7F95-446E-8D1B-09304999D00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71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7C1FF"/>
            </a:gs>
            <a:gs pos="100000">
              <a:srgbClr val="F1F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55CF35-D56E-4218-9EE4-E516D483914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50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8DB3F-22FC-4DBA-BA47-0EE5082EA27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C81C4A-B0A5-4233-A89C-17DB155F55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26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8DB3F-22FC-4DBA-BA47-0EE5082EA27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C81C4A-B0A5-4233-A89C-17DB155F55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43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BE17AB-456F-4A7F-9897-F67225CA6285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05.01.2024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FB1459-3F47-4E3D-9C3B-2A58403E893A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36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/>
          </p:cNvSpPr>
          <p:nvPr>
            <p:ph type="subTitle" idx="4294967295"/>
          </p:nvPr>
        </p:nvSpPr>
        <p:spPr>
          <a:xfrm>
            <a:off x="4935538" y="5365750"/>
            <a:ext cx="4208462" cy="871562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marL="0" indent="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Мондонэ Марина Леонардовна</a:t>
            </a:r>
          </a:p>
        </p:txBody>
      </p:sp>
      <p:sp>
        <p:nvSpPr>
          <p:cNvPr id="14342" name="WordArt 8"/>
          <p:cNvSpPr>
            <a:spLocks noChangeArrowheads="1" noChangeShapeType="1" noTextEdit="1"/>
          </p:cNvSpPr>
          <p:nvPr/>
        </p:nvSpPr>
        <p:spPr bwMode="auto">
          <a:xfrm>
            <a:off x="406821" y="631242"/>
            <a:ext cx="5220580" cy="15121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РЫБЫ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4343" name="WordArt 9"/>
          <p:cNvSpPr>
            <a:spLocks noChangeArrowheads="1" noChangeShapeType="1" noTextEdit="1"/>
          </p:cNvSpPr>
          <p:nvPr/>
        </p:nvSpPr>
        <p:spPr bwMode="auto">
          <a:xfrm>
            <a:off x="2700338" y="3429000"/>
            <a:ext cx="3167062" cy="717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3848" y="47667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6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7-Akvariumny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4" y="928688"/>
            <a:ext cx="8106097" cy="578643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50006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None/>
              <a:defRPr/>
            </a:pPr>
            <a:r>
              <a:rPr lang="ru-RU" sz="4000" b="1" i="1" kern="0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Местообитание рыб </a:t>
            </a:r>
          </a:p>
        </p:txBody>
      </p:sp>
    </p:spTree>
    <p:extLst>
      <p:ext uri="{BB962C8B-B14F-4D97-AF65-F5344CB8AC3E}">
        <p14:creationId xmlns:p14="http://schemas.microsoft.com/office/powerpoint/2010/main" val="202356773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606988"/>
              </p:ext>
            </p:extLst>
          </p:nvPr>
        </p:nvGraphicFramePr>
        <p:xfrm>
          <a:off x="179512" y="785794"/>
          <a:ext cx="859986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708904"/>
                <a:gridCol w="2866620"/>
              </a:tblGrid>
              <a:tr h="4829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Растительноядные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Хищные</a:t>
                      </a:r>
                      <a:endParaRPr lang="ru-RU" sz="2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Всеядные </a:t>
                      </a:r>
                      <a:endParaRPr lang="ru-RU" sz="2400" dirty="0" smtClean="0"/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461730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Едят </a:t>
                      </a:r>
                      <a:r>
                        <a:rPr lang="ru-RU" b="1" dirty="0" smtClean="0"/>
                        <a:t>водоросли.</a:t>
                      </a:r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толстолобик 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белый амур </a:t>
                      </a:r>
                      <a:endParaRPr lang="ru-RU" b="1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Питаются мелкими рыбами,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рачками, червями, </a:t>
                      </a:r>
                      <a:r>
                        <a:rPr lang="ru-RU" b="1" dirty="0" smtClean="0"/>
                        <a:t>насекомыми.</a:t>
                      </a:r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                        </a:t>
                      </a:r>
                    </a:p>
                    <a:p>
                      <a:pPr algn="ctr"/>
                      <a:r>
                        <a:rPr lang="ru-RU" b="1" dirty="0" smtClean="0"/>
                        <a:t>                           щука</a:t>
                      </a:r>
                      <a:endParaRPr lang="ru-RU" b="1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                    </a:t>
                      </a:r>
                    </a:p>
                    <a:p>
                      <a:pPr algn="ctr"/>
                      <a:r>
                        <a:rPr lang="ru-RU" b="1" dirty="0" smtClean="0"/>
                        <a:t>                  окунь </a:t>
                      </a:r>
                      <a:endParaRPr lang="ru-RU" b="1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                  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                           </a:t>
                      </a:r>
                      <a:r>
                        <a:rPr lang="ru-RU" b="1" dirty="0" smtClean="0"/>
                        <a:t>налим</a:t>
                      </a:r>
                      <a:endParaRPr lang="ru-RU" b="1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Питаются  растениями </a:t>
                      </a:r>
                    </a:p>
                    <a:p>
                      <a:pPr algn="ctr"/>
                      <a:r>
                        <a:rPr lang="ru-RU" b="1" dirty="0" smtClean="0"/>
                        <a:t> и животными.</a:t>
                      </a:r>
                      <a:endParaRPr lang="ru-RU" b="1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карась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          плотва</a:t>
                      </a:r>
                      <a:endParaRPr lang="ru-RU" b="1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                      карп</a:t>
                      </a:r>
                      <a:endParaRPr lang="ru-RU" b="1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 descr="C:\Documents and Settings\Лариса\Рабочий стол\щу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008" y="2944489"/>
            <a:ext cx="1428750" cy="523875"/>
          </a:xfrm>
          <a:prstGeom prst="ellipse">
            <a:avLst/>
          </a:prstGeom>
          <a:noFill/>
        </p:spPr>
      </p:pic>
      <p:pic>
        <p:nvPicPr>
          <p:cNvPr id="3077" name="Picture 5" descr="C:\Documents and Settings\Лариса\Рабочий стол\окунь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1880" y="4005064"/>
            <a:ext cx="1143007" cy="693114"/>
          </a:xfrm>
          <a:prstGeom prst="ellipse">
            <a:avLst/>
          </a:prstGeom>
          <a:noFill/>
        </p:spPr>
      </p:pic>
      <p:pic>
        <p:nvPicPr>
          <p:cNvPr id="3078" name="Picture 6" descr="C:\Documents and Settings\Лариса\Рабочий стол\налим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6960" y="5238906"/>
            <a:ext cx="1265240" cy="778609"/>
          </a:xfrm>
          <a:prstGeom prst="roundRect">
            <a:avLst/>
          </a:prstGeom>
          <a:noFill/>
        </p:spPr>
      </p:pic>
      <p:pic>
        <p:nvPicPr>
          <p:cNvPr id="3079" name="Picture 7" descr="C:\Documents and Settings\Лариса\Рабочий стол\кар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2160" y="2944489"/>
            <a:ext cx="1143008" cy="793108"/>
          </a:xfrm>
          <a:prstGeom prst="ellipse">
            <a:avLst/>
          </a:prstGeom>
          <a:noFill/>
        </p:spPr>
      </p:pic>
      <p:pic>
        <p:nvPicPr>
          <p:cNvPr id="3080" name="Picture 8" descr="C:\Documents and Settings\Лариса\Рабочий стол\плотва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5848" y="4152678"/>
            <a:ext cx="1285884" cy="695786"/>
          </a:xfrm>
          <a:prstGeom prst="ellipse">
            <a:avLst/>
          </a:prstGeom>
          <a:noFill/>
        </p:spPr>
      </p:pic>
      <p:pic>
        <p:nvPicPr>
          <p:cNvPr id="3081" name="Picture 9" descr="C:\Documents and Settings\Лариса\Рабочий стол\карп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65728" y="5306739"/>
            <a:ext cx="1432007" cy="642942"/>
          </a:xfrm>
          <a:prstGeom prst="ellipse">
            <a:avLst/>
          </a:prstGeom>
          <a:noFill/>
        </p:spPr>
      </p:pic>
      <p:pic>
        <p:nvPicPr>
          <p:cNvPr id="14" name="Рисунок 13" descr="http://papa-vlad.narod.ru/Detskie_prezentatsii/Biologija.Morskie_zhiteli/Ryby_presnovodnye.files/slide0016_image016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7544" y="2763513"/>
            <a:ext cx="1875526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marmorkarp-5322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61996"/>
            <a:ext cx="1831132" cy="1221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47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642938"/>
            <a:ext cx="8229600" cy="1428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9600" dirty="0" smtClean="0"/>
              <a:t>Ихтиология 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571750"/>
            <a:ext cx="8229600" cy="3786188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8100" smtClean="0"/>
              <a:t>наука о рыбах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000" smtClean="0"/>
              <a:t>( от греческого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000" smtClean="0"/>
              <a:t>«ихтис» -рыба)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5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723" y="2132856"/>
            <a:ext cx="6971580" cy="4355744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551363" y="2079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06113" y="1048311"/>
            <a:ext cx="8280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Arial" pitchFamily="34" charset="0"/>
              </a:rPr>
              <a:t>Рыбы </a:t>
            </a: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Arial" pitchFamily="34" charset="0"/>
              </a:rPr>
              <a:t>– </a:t>
            </a: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Arial" pitchFamily="34" charset="0"/>
              </a:rPr>
              <a:t>это </a:t>
            </a: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Arial" pitchFamily="34" charset="0"/>
              </a:rPr>
              <a:t>водные животные,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Arial" pitchFamily="34" charset="0"/>
              </a:rPr>
              <a:t>тело которых покрыто </a:t>
            </a: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Arial" pitchFamily="34" charset="0"/>
              </a:rPr>
              <a:t>чешуёй.</a:t>
            </a:r>
          </a:p>
        </p:txBody>
      </p:sp>
    </p:spTree>
    <p:extLst>
      <p:ext uri="{BB962C8B-B14F-4D97-AF65-F5344CB8AC3E}">
        <p14:creationId xmlns:p14="http://schemas.microsoft.com/office/powerpoint/2010/main" val="250119031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рыбы 006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481" y="1196079"/>
            <a:ext cx="4265783" cy="2877445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223963" y="299296"/>
            <a:ext cx="63722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рыбы</a:t>
            </a:r>
            <a:endParaRPr lang="ru-RU" altLang="ru-RU" sz="2800" b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112544" y="4365628"/>
            <a:ext cx="1547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</a:rPr>
              <a:t>ПЛАВНИКИ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236296" y="2772335"/>
            <a:ext cx="133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</a:rPr>
              <a:t>ХВОСТ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043609" y="4221164"/>
            <a:ext cx="16388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</a:rPr>
              <a:t>ТУЛОВИЩЕ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899591" y="1224460"/>
            <a:ext cx="165618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FF0000"/>
                </a:solidFill>
              </a:rPr>
              <a:t>ЖАБЕРНАЯ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FF0000"/>
                </a:solidFill>
              </a:rPr>
              <a:t>КРЫШКА</a:t>
            </a:r>
            <a:endParaRPr lang="ru-RU" altLang="ru-RU" b="1" dirty="0">
              <a:solidFill>
                <a:srgbClr val="FF0000"/>
              </a:solidFill>
            </a:endParaRP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2195736" y="1616875"/>
            <a:ext cx="1637497" cy="1116372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4126794" y="2937485"/>
            <a:ext cx="930982" cy="1644044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5057774" y="2023379"/>
            <a:ext cx="406181" cy="255815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6407720" y="2448485"/>
            <a:ext cx="828576" cy="508516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 flipH="1">
            <a:off x="5112543" y="3336772"/>
            <a:ext cx="404991" cy="1207558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3977879" y="3644904"/>
            <a:ext cx="1079897" cy="936625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V="1">
            <a:off x="1727683" y="2908693"/>
            <a:ext cx="1292358" cy="344612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1727683" y="2672556"/>
            <a:ext cx="1485567" cy="35719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2555777" y="3177493"/>
            <a:ext cx="1314948" cy="1233188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899591" y="2450135"/>
            <a:ext cx="11339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</a:rPr>
              <a:t>ГЛАЗА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1043609" y="3068639"/>
            <a:ext cx="8816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>
                <a:solidFill>
                  <a:srgbClr val="FF0000"/>
                </a:solidFill>
              </a:rPr>
              <a:t>РОТ</a:t>
            </a:r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4086225" y="1484313"/>
            <a:ext cx="971550" cy="316865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5580186" y="2636838"/>
            <a:ext cx="1241822" cy="1439862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6822008" y="4113216"/>
            <a:ext cx="1332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</a:rPr>
              <a:t>ЧЕШУЯ</a:t>
            </a: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3437337" y="3062123"/>
            <a:ext cx="540542" cy="1368425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3392251" y="4414374"/>
            <a:ext cx="12000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</a:rPr>
              <a:t>ГОЛОВА</a:t>
            </a:r>
          </a:p>
        </p:txBody>
      </p:sp>
    </p:spTree>
    <p:extLst>
      <p:ext uri="{BB962C8B-B14F-4D97-AF65-F5344CB8AC3E}">
        <p14:creationId xmlns:p14="http://schemas.microsoft.com/office/powerpoint/2010/main" val="197164713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297" grpId="0"/>
      <p:bldP spid="12299" grpId="0"/>
      <p:bldP spid="12309" grpId="0"/>
      <p:bldP spid="12310" grpId="0"/>
      <p:bldP spid="12316" grpId="0"/>
      <p:bldP spid="123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576" y="1340768"/>
            <a:ext cx="7488832" cy="650336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/>
              <a:t> </a:t>
            </a:r>
            <a:r>
              <a:rPr lang="ru-RU" sz="4400" b="1" dirty="0" smtClean="0">
                <a:solidFill>
                  <a:schemeClr val="tx1"/>
                </a:solidFill>
              </a:rPr>
              <a:t>Что позволяет рыбам жить  в воде.</a:t>
            </a:r>
            <a:endParaRPr lang="ru-RU" sz="4400" dirty="0" smtClean="0">
              <a:solidFill>
                <a:schemeClr val="tx1"/>
              </a:solidFill>
            </a:endParaRPr>
          </a:p>
        </p:txBody>
      </p:sp>
      <p:sp>
        <p:nvSpPr>
          <p:cNvPr id="839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9592" y="2276872"/>
            <a:ext cx="7560840" cy="3816424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ru-RU" b="1" dirty="0" smtClean="0"/>
              <a:t>-   </a:t>
            </a:r>
            <a:r>
              <a:rPr lang="ru-RU" sz="3200" b="1" dirty="0" smtClean="0"/>
              <a:t>Обтекаемая </a:t>
            </a:r>
            <a:r>
              <a:rPr lang="ru-RU" sz="3200" b="1" dirty="0" smtClean="0"/>
              <a:t>форма </a:t>
            </a:r>
            <a:r>
              <a:rPr lang="ru-RU" sz="3200" b="1" dirty="0" smtClean="0"/>
              <a:t>тела.</a:t>
            </a:r>
          </a:p>
          <a:p>
            <a:pPr marL="0" indent="0" eaLnBrk="1" hangingPunct="1">
              <a:buNone/>
              <a:defRPr/>
            </a:pPr>
            <a:r>
              <a:rPr lang="ru-RU" sz="3200" b="1" dirty="0" smtClean="0"/>
              <a:t>-  Покров </a:t>
            </a:r>
            <a:r>
              <a:rPr lang="ru-RU" sz="3200" b="1" dirty="0" smtClean="0"/>
              <a:t>из </a:t>
            </a:r>
            <a:r>
              <a:rPr lang="ru-RU" sz="3200" b="1" dirty="0" smtClean="0"/>
              <a:t>чешуи  </a:t>
            </a:r>
            <a:r>
              <a:rPr lang="ru-RU" sz="3200" b="1" dirty="0" smtClean="0"/>
              <a:t>и </a:t>
            </a:r>
            <a:r>
              <a:rPr lang="ru-RU" sz="3200" b="1" dirty="0" smtClean="0"/>
              <a:t>слизи.</a:t>
            </a:r>
          </a:p>
          <a:p>
            <a:pPr marL="0" indent="0" eaLnBrk="1" hangingPunct="1">
              <a:buNone/>
              <a:defRPr/>
            </a:pPr>
            <a:r>
              <a:rPr lang="ru-RU" sz="3200" b="1" dirty="0" smtClean="0"/>
              <a:t>-  Наличие плавников.</a:t>
            </a:r>
          </a:p>
          <a:p>
            <a:pPr marL="0" indent="0" eaLnBrk="1" hangingPunct="1">
              <a:buNone/>
              <a:defRPr/>
            </a:pPr>
            <a:r>
              <a:rPr lang="ru-RU" sz="3200" b="1" dirty="0" smtClean="0"/>
              <a:t>-  Глаза </a:t>
            </a:r>
            <a:r>
              <a:rPr lang="ru-RU" sz="3200" b="1" dirty="0" smtClean="0"/>
              <a:t>без </a:t>
            </a:r>
            <a:r>
              <a:rPr lang="ru-RU" sz="3200" b="1" dirty="0" smtClean="0"/>
              <a:t>век.</a:t>
            </a:r>
          </a:p>
          <a:p>
            <a:pPr marL="0" indent="0" eaLnBrk="1" hangingPunct="1">
              <a:buNone/>
              <a:defRPr/>
            </a:pPr>
            <a:r>
              <a:rPr lang="ru-RU" sz="3200" b="1" dirty="0" smtClean="0"/>
              <a:t>-  Жабры.</a:t>
            </a:r>
          </a:p>
          <a:p>
            <a:pPr marL="0" indent="0" eaLnBrk="1" hangingPunct="1">
              <a:buNone/>
              <a:defRPr/>
            </a:pPr>
            <a:r>
              <a:rPr lang="ru-RU" sz="3200" b="1" dirty="0" smtClean="0"/>
              <a:t>-  Плавательный пузырь.</a:t>
            </a:r>
          </a:p>
          <a:p>
            <a:pPr eaLnBrk="1" hangingPunct="1">
              <a:buFontTx/>
              <a:buChar char="-"/>
              <a:defRPr/>
            </a:pPr>
            <a:endParaRPr lang="ru-RU" b="1" dirty="0" smtClean="0"/>
          </a:p>
          <a:p>
            <a:pPr eaLnBrk="1" hangingPunct="1">
              <a:buFontTx/>
              <a:buChar char="-"/>
              <a:defRPr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89342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4KYJCLR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24744"/>
            <a:ext cx="2978251" cy="237626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0815" y="0"/>
            <a:ext cx="2304256" cy="1143000"/>
          </a:xfrm>
        </p:spPr>
        <p:txBody>
          <a:bodyPr/>
          <a:lstStyle/>
          <a:p>
            <a:r>
              <a:rPr lang="ru-RU" dirty="0" smtClean="0"/>
              <a:t>Чешуя.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87146" y="404664"/>
            <a:ext cx="2448272" cy="447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Жабры</a:t>
            </a:r>
            <a:endParaRPr lang="ru-RU" sz="5400" dirty="0"/>
          </a:p>
        </p:txBody>
      </p:sp>
      <p:pic>
        <p:nvPicPr>
          <p:cNvPr id="5" name="Содержимое 3" descr="iQ46LTNL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124744"/>
            <a:ext cx="3196915" cy="239768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7820" y="3386182"/>
            <a:ext cx="302217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Глаза рыб.</a:t>
            </a:r>
            <a:endParaRPr lang="ru-RU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226192"/>
            <a:ext cx="3384376" cy="225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95936" y="3540070"/>
            <a:ext cx="51480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Плавательный пузырь.</a:t>
            </a:r>
            <a:endParaRPr lang="ru-RU" sz="4000" dirty="0"/>
          </a:p>
        </p:txBody>
      </p:sp>
      <p:pic>
        <p:nvPicPr>
          <p:cNvPr id="9" name="Содержимое 3" descr="iGAA5I4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8964" y="4581128"/>
            <a:ext cx="4909635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8CA3E8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857364"/>
            <a:ext cx="6629400" cy="428625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571480"/>
            <a:ext cx="8305800" cy="1143000"/>
          </a:xfrm>
        </p:spPr>
        <p:txBody>
          <a:bodyPr/>
          <a:lstStyle/>
          <a:p>
            <a:r>
              <a:rPr lang="ru-RU" dirty="0" smtClean="0"/>
              <a:t>Формы тела рыб.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/>
          </p:cNvSpPr>
          <p:nvPr>
            <p:ph type="body" idx="1"/>
          </p:nvPr>
        </p:nvSpPr>
        <p:spPr>
          <a:xfrm>
            <a:off x="179388" y="1700213"/>
            <a:ext cx="4752975" cy="50419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Дышат рыбы при помощи жабр. Они закрывают жабры и набирают полный рот воды, а потом открывают жабры и выпускают через них воду, «забирая» из воды кислород.</a:t>
            </a:r>
          </a:p>
        </p:txBody>
      </p:sp>
      <p:pic>
        <p:nvPicPr>
          <p:cNvPr id="18434" name="Picture 9" descr="s1205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0"/>
            <a:ext cx="15843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3" descr="animals-12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989138"/>
            <a:ext cx="3960813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55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179512" y="1831081"/>
            <a:ext cx="5004048" cy="504031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Зимой, когда вода замерзает, рыбы опускаются на дно. В это время они ведут малоподвижный образ жизни, мало питаются.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Но </a:t>
            </a:r>
            <a:r>
              <a:rPr lang="ru-RU" b="1" dirty="0" smtClean="0">
                <a:solidFill>
                  <a:schemeClr val="tx1"/>
                </a:solidFill>
              </a:rPr>
              <a:t>в воде подо льдом очень мало кислорода, поэтому люди делают проруби, чтобы рыбам было легче дышать.</a:t>
            </a:r>
          </a:p>
        </p:txBody>
      </p:sp>
      <p:pic>
        <p:nvPicPr>
          <p:cNvPr id="20482" name="Picture 5" descr="66dab9284eb46adbfc17881dd571e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289" y="1988840"/>
            <a:ext cx="3514322" cy="360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7729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15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</TotalTime>
  <Words>209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Поток</vt:lpstr>
      <vt:lpstr>Office Theme</vt:lpstr>
      <vt:lpstr>Оформление по умолчанию</vt:lpstr>
      <vt:lpstr>Тема15</vt:lpstr>
      <vt:lpstr>1_Оформление по умолчанию</vt:lpstr>
      <vt:lpstr>1_Office Theme</vt:lpstr>
      <vt:lpstr>2_Office Theme</vt:lpstr>
      <vt:lpstr>Апекс</vt:lpstr>
      <vt:lpstr>Презентация PowerPoint</vt:lpstr>
      <vt:lpstr>Ихтиология -</vt:lpstr>
      <vt:lpstr>Презентация PowerPoint</vt:lpstr>
      <vt:lpstr>Презентация PowerPoint</vt:lpstr>
      <vt:lpstr> Что позволяет рыбам жить  в воде.</vt:lpstr>
      <vt:lpstr>Чешуя.</vt:lpstr>
      <vt:lpstr>Формы тела рыб.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44</cp:revision>
  <dcterms:created xsi:type="dcterms:W3CDTF">2015-04-07T10:49:21Z</dcterms:created>
  <dcterms:modified xsi:type="dcterms:W3CDTF">2024-01-05T10:05:48Z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1204159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