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420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C612-113C-4E7E-86FA-D90F4DC5C7E2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34A7-D0B2-469A-896F-A0299845DC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C612-113C-4E7E-86FA-D90F4DC5C7E2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34A7-D0B2-469A-896F-A0299845DC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C612-113C-4E7E-86FA-D90F4DC5C7E2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34A7-D0B2-469A-896F-A0299845DC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C612-113C-4E7E-86FA-D90F4DC5C7E2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34A7-D0B2-469A-896F-A0299845DC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C612-113C-4E7E-86FA-D90F4DC5C7E2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34A7-D0B2-469A-896F-A0299845DC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C612-113C-4E7E-86FA-D90F4DC5C7E2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34A7-D0B2-469A-896F-A0299845DC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C612-113C-4E7E-86FA-D90F4DC5C7E2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34A7-D0B2-469A-896F-A0299845DC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C612-113C-4E7E-86FA-D90F4DC5C7E2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34A7-D0B2-469A-896F-A0299845DC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C612-113C-4E7E-86FA-D90F4DC5C7E2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34A7-D0B2-469A-896F-A0299845DC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C612-113C-4E7E-86FA-D90F4DC5C7E2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34A7-D0B2-469A-896F-A0299845DC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C612-113C-4E7E-86FA-D90F4DC5C7E2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34A7-D0B2-469A-896F-A0299845DC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1000"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AC612-113C-4E7E-86FA-D90F4DC5C7E2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034A7-D0B2-469A-896F-A0299845DC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Фартук</a:t>
            </a:r>
            <a:endParaRPr lang="ru-RU" sz="6600" b="1" dirty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от истории происхождения до современных дней</a:t>
            </a:r>
            <a:endParaRPr lang="ru-RU" b="1" dirty="0"/>
          </a:p>
        </p:txBody>
      </p:sp>
      <p:pic>
        <p:nvPicPr>
          <p:cNvPr id="17410" name="Picture 2" descr="https://images-na.ssl-images-amazon.com/images/I/618hHcLrVXL._SL1357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2928926" cy="3613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4738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Отделка фартука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img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26087" r="776"/>
          <a:stretch>
            <a:fillRect/>
          </a:stretch>
        </p:blipFill>
        <p:spPr>
          <a:xfrm>
            <a:off x="3432776" y="1071546"/>
            <a:ext cx="5637468" cy="3149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836712"/>
            <a:ext cx="3213993" cy="5832648"/>
          </a:xfrm>
        </p:spPr>
        <p:txBody>
          <a:bodyPr>
            <a:normAutofit/>
          </a:bodyPr>
          <a:lstStyle/>
          <a:p>
            <a:r>
              <a:rPr lang="ru-RU" dirty="0"/>
              <a:t>Для отделки фартука используют различную технику и различные отделочные материалы – 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оборки, воланы, вышивку, гипюр, шитьё, кружева, ленты, тесьму, сутаж, 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</a:rPr>
              <a:t>аппликацию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</a:rPr>
              <a:t>батик.</a:t>
            </a:r>
          </a:p>
          <a:p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Вышивка</a:t>
            </a:r>
            <a:r>
              <a:rPr lang="ru-RU" dirty="0"/>
              <a:t> – нанесение рисунка на ткань стежками цветными </a:t>
            </a:r>
            <a:r>
              <a:rPr lang="ru-RU" dirty="0" smtClean="0"/>
              <a:t>нитками</a:t>
            </a:r>
            <a:endParaRPr lang="ru-RU" dirty="0"/>
          </a:p>
          <a:p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Гипюр</a:t>
            </a:r>
            <a:r>
              <a:rPr lang="ru-RU" dirty="0"/>
              <a:t> – тонкая ткань с выпуклым узорным рисунком, похожая на </a:t>
            </a:r>
            <a:r>
              <a:rPr lang="ru-RU" dirty="0" smtClean="0"/>
              <a:t>кружева. </a:t>
            </a:r>
          </a:p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</a:rPr>
              <a:t>Шитьё</a:t>
            </a:r>
            <a:r>
              <a:rPr lang="ru-RU" dirty="0" smtClean="0"/>
              <a:t> </a:t>
            </a:r>
            <a:r>
              <a:rPr lang="ru-RU" dirty="0"/>
              <a:t>– это полоска тонкой отбеленной хлопчатобумажной ткани с отверстиями, включенными в композицию вышивки, выполненной на специальных машинах </a:t>
            </a:r>
          </a:p>
          <a:p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Кружево </a:t>
            </a:r>
            <a:r>
              <a:rPr lang="ru-RU" dirty="0"/>
              <a:t>– узорное сетчатое плетение из </a:t>
            </a:r>
            <a:r>
              <a:rPr lang="ru-RU" dirty="0" smtClean="0"/>
              <a:t>нитей.</a:t>
            </a:r>
            <a:endParaRPr lang="ru-RU" dirty="0"/>
          </a:p>
          <a:p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Аппликация </a:t>
            </a:r>
            <a:r>
              <a:rPr lang="ru-RU" dirty="0"/>
              <a:t>– выполнение рисунка из одного или нескольких кусочков ткани разного цвета. Её можно настрочить на любую деталь фартука – карманах, нагруднике, нижней части </a:t>
            </a:r>
            <a:r>
              <a:rPr lang="ru-RU" dirty="0" smtClean="0"/>
              <a:t>фартука.</a:t>
            </a:r>
            <a:endParaRPr lang="ru-RU" dirty="0"/>
          </a:p>
          <a:p>
            <a:endParaRPr lang="ru-RU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14612" y="2928934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внимание!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3008313" cy="58418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История происхождения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2545667-1024x8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7621" y="357167"/>
            <a:ext cx="4452762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214422"/>
            <a:ext cx="3286148" cy="4500594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Фартук был придуман в 1208 году в Древнем Египте. Свидетельством этому могут служить дошедшие до нас изображения, и  представлял собой 	 свободный кусок ткани, который крепили к поясу мужчины,  состоящие на государственной службе.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История происхождения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9aff5fe0ab802d588b2890cd86fea3d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0" y="357166"/>
            <a:ext cx="4611684" cy="3643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435100"/>
            <a:ext cx="3179793" cy="4691063"/>
          </a:xfrm>
        </p:spPr>
        <p:txBody>
          <a:bodyPr>
            <a:normAutofit/>
          </a:bodyPr>
          <a:lstStyle/>
          <a:p>
            <a:r>
              <a:rPr lang="ru-RU" sz="1800" dirty="0"/>
              <a:t>Появившись в Европе, он стал «профессиональным» атрибутом садоводов, ткачей, сапожников, парикмахеров, каменотёсов и был преимущественно мужским элементом одежды, т. к. цеховыми мастерами были исключительно представители «сильной половины человечества»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История происхождения</a:t>
            </a:r>
            <a:endParaRPr lang="ru-RU" sz="2400" dirty="0"/>
          </a:p>
        </p:txBody>
      </p:sp>
      <p:pic>
        <p:nvPicPr>
          <p:cNvPr id="5" name="Содержимое 4" descr="hello_html_3a64eb0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43306" y="785794"/>
            <a:ext cx="4757742" cy="47577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Впервые в женском гардеробе фартук появился как атрибут замужних дам. Произошло это в XVI веке. Первоначально женщины использовали куски ткани, чтобы прикрыть свои наряды во время обильных трапез. В Германии «бюргерши» носили белые или цветные фартуки — причём иногда они были двойными, прикрывая фигуру не только спереди, но и сзади.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История происхождения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По прошествии времени фартук стал декоративным элементом народного костюма, использовался при проведении обрядов. Например, в России его располагали на пороге дома новобрачных. Чтобы семья была успешной и процветала, пара должна была пройти по нему.</a:t>
            </a:r>
          </a:p>
          <a:p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7" name="Содержимое 6" descr="d0dd56898265e1ef11a1f6e975s2-russkij-stil-fartuk-zanaveska-e1577620689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7620" y="214290"/>
            <a:ext cx="3045228" cy="5853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История происхождения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 Так называемый расцвет фартуков пришёлся на 1940-1950-е годы. Благодаря большей доступности швейных машин и ткани они использовались повсеместно — как на производстве, так и дома.</a:t>
            </a:r>
          </a:p>
        </p:txBody>
      </p:sp>
      <p:pic>
        <p:nvPicPr>
          <p:cNvPr id="6" name="Содержимое 5" descr="FFF_00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07824" y="273050"/>
            <a:ext cx="3646202" cy="5853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Модели фартуков</a:t>
            </a:r>
            <a:endParaRPr lang="ru-RU" sz="28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214282" y="3857628"/>
            <a:ext cx="2143140" cy="1785950"/>
          </a:xfrm>
        </p:spPr>
        <p:txBody>
          <a:bodyPr>
            <a:normAutofit fontScale="55000" lnSpcReduction="20000"/>
          </a:bodyPr>
          <a:lstStyle/>
          <a:p>
            <a:r>
              <a:rPr lang="ru-RU" sz="2200" b="1" dirty="0" smtClean="0"/>
              <a:t>Передники</a:t>
            </a:r>
            <a:endParaRPr lang="ru-RU" sz="2200" b="1" dirty="0"/>
          </a:p>
          <a:p>
            <a:r>
              <a:rPr lang="ru-RU" sz="2200" dirty="0"/>
              <a:t>Передник представляет собой наипростейшую конструкцию фартука. Это пояс, к которому крепится отрез ткани. Выполняется, как правило, с завязками и карманами</a:t>
            </a:r>
          </a:p>
          <a:p>
            <a:endParaRPr lang="ru-RU" sz="1800" dirty="0"/>
          </a:p>
        </p:txBody>
      </p:sp>
      <p:pic>
        <p:nvPicPr>
          <p:cNvPr id="7" name="Содержимое 6" descr="1ef27ce91f88ea1c34a119ec67qt--dlya-doma-i-interera-perednik-zhenskij-svidanie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28596" y="1000108"/>
            <a:ext cx="2372006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Текст 3"/>
          <p:cNvSpPr txBox="1">
            <a:spLocks/>
          </p:cNvSpPr>
          <p:nvPr/>
        </p:nvSpPr>
        <p:spPr>
          <a:xfrm>
            <a:off x="2928926" y="3857628"/>
            <a:ext cx="2143140" cy="1428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200" b="1" dirty="0"/>
              <a:t>Цельнокроеные с нагрудником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200" dirty="0"/>
              <a:t>Это прямое полотно с завязками на шее и поясе. Может быть как прямоугольной, так и оригинальной формы.</a:t>
            </a:r>
          </a:p>
        </p:txBody>
      </p:sp>
      <p:pic>
        <p:nvPicPr>
          <p:cNvPr id="1026" name="Picture 2" descr="https://cdn2.static1-sima-land.com/items/2737880/0/700-n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000108"/>
            <a:ext cx="2500330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Текст 3"/>
          <p:cNvSpPr txBox="1">
            <a:spLocks/>
          </p:cNvSpPr>
          <p:nvPr/>
        </p:nvSpPr>
        <p:spPr>
          <a:xfrm>
            <a:off x="5500694" y="3857628"/>
            <a:ext cx="2143140" cy="1428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200" b="1" dirty="0" smtClean="0"/>
              <a:t>Разрезные по талии</a:t>
            </a:r>
            <a:endParaRPr lang="ru-RU" sz="1200" b="1" dirty="0"/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200" dirty="0"/>
              <a:t>Такая модель имеет больше эстетический, нежели защитный эффект.</a:t>
            </a:r>
          </a:p>
        </p:txBody>
      </p:sp>
      <p:pic>
        <p:nvPicPr>
          <p:cNvPr id="1028" name="Picture 4" descr="красивый фарту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928670"/>
            <a:ext cx="2286016" cy="2612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Конструкция фартука </a:t>
            </a:r>
            <a:endParaRPr lang="ru-RU" dirty="0"/>
          </a:p>
        </p:txBody>
      </p:sp>
      <p:pic>
        <p:nvPicPr>
          <p:cNvPr id="7" name="Содержимое 6" descr="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43240" y="1142984"/>
            <a:ext cx="5750629" cy="3316196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323528" y="908720"/>
            <a:ext cx="2736303" cy="576064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Построение выкройки с нагрудником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Провести измерение обхвата бёдер, длину изделия от талии до низа, высоту грудной детали от талии и ширину.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Бумагу складывают пополам. Рисуется прямоугольник, боковая сторона которого равна длине изделия, а нижняя или верхняя – четвёртой части обхвата бёдер.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Грудную деталь выполняют так же. Сложив бумагу пополам, рисуют прямоугольник. Боковая сторона равна высоте детали, а нижняя или верхняя – половине ширине грудной детали. Боковые стороны могут иметь плавные вогнутые срезы.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Детали вырезают и копируют на ткань. При этом долевые нити на выкройках должны совпадать, рисунок направлен верх. Не забывают о припусках на швы, с каждой стороны по 1,5–2 см. Вырезают.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Для пояса необходимо вырезать 2 детали длинной 1,5 метра, шириной 5 см, для лямок на шею – 2 полоски длиной 50–60 см, шириной 9 см.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8418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Ткани для фартука</a:t>
            </a:r>
            <a:endParaRPr lang="ru-RU" sz="2400" dirty="0"/>
          </a:p>
        </p:txBody>
      </p:sp>
      <p:pic>
        <p:nvPicPr>
          <p:cNvPr id="5" name="Содержимое 4" descr="16042210114780d62572699076b792489841bf855ec2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89053" y="571480"/>
            <a:ext cx="5103530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142984"/>
            <a:ext cx="3820984" cy="5526376"/>
          </a:xfrm>
        </p:spPr>
        <p:txBody>
          <a:bodyPr>
            <a:normAutofit/>
          </a:bodyPr>
          <a:lstStyle/>
          <a:p>
            <a:r>
              <a:rPr lang="ru-RU" dirty="0"/>
              <a:t>Лучше выбрать плотную, хорошего качества, легко стираемую. </a:t>
            </a:r>
            <a:r>
              <a:rPr lang="ru-RU" b="1" u="sng" dirty="0"/>
              <a:t>Чаще это льняные и хлопковые (ситец, сатин, бязь), джинсовые. Удобны </a:t>
            </a:r>
            <a:r>
              <a:rPr lang="ru-RU" b="1" u="sng" dirty="0" err="1"/>
              <a:t>тефлоновые</a:t>
            </a:r>
            <a:r>
              <a:rPr lang="ru-RU" b="1" u="sng" dirty="0"/>
              <a:t> ткани</a:t>
            </a:r>
            <a:r>
              <a:rPr lang="ru-RU" dirty="0"/>
              <a:t>, не впитывающие воду и пятна.</a:t>
            </a:r>
            <a:br>
              <a:rPr lang="ru-RU" dirty="0"/>
            </a:br>
            <a:r>
              <a:rPr lang="ru-RU" dirty="0"/>
              <a:t>При выборе расцветки будущего изделия принимают во внимание несколько советов: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На пёстрой, разноцветной ткани пятна менее заметны.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На однотонной, особенно светлой, пятна видны больше. Практичнее в этом плане тёмные. Любую однотонную можно выгодно декорировать другой яркой тканью, тесьмой, аппликацией, швейными элементами.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Интересным решением будет изделие, выполненное в одной цветовой гамме с дизайном или текстилем кухни.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Выбирается цвет и стилистика согласно собственным предпочтениям.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Окрашивание ткани должно быть стойким и не вымываться при стирке, не окрашивать одежду.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549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Фартук</vt:lpstr>
      <vt:lpstr>История происхождения</vt:lpstr>
      <vt:lpstr>История происхождения</vt:lpstr>
      <vt:lpstr>История происхождения</vt:lpstr>
      <vt:lpstr>История происхождения</vt:lpstr>
      <vt:lpstr>История происхождения</vt:lpstr>
      <vt:lpstr>Модели фартуков</vt:lpstr>
      <vt:lpstr>Конструкция фартука </vt:lpstr>
      <vt:lpstr>Ткани для фартука</vt:lpstr>
      <vt:lpstr>Отделка фартука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Фартук</dc:title>
  <dc:creator>вкп</dc:creator>
  <cp:lastModifiedBy>Пользователь</cp:lastModifiedBy>
  <cp:revision>17</cp:revision>
  <dcterms:created xsi:type="dcterms:W3CDTF">2022-05-18T15:52:09Z</dcterms:created>
  <dcterms:modified xsi:type="dcterms:W3CDTF">2022-05-19T16:59:46Z</dcterms:modified>
</cp:coreProperties>
</file>