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300" r:id="rId3"/>
    <p:sldId id="301" r:id="rId4"/>
    <p:sldId id="276" r:id="rId5"/>
    <p:sldId id="304" r:id="rId6"/>
    <p:sldId id="297" r:id="rId7"/>
    <p:sldId id="308" r:id="rId8"/>
    <p:sldId id="319" r:id="rId9"/>
    <p:sldId id="322" r:id="rId10"/>
    <p:sldId id="314" r:id="rId11"/>
    <p:sldId id="320" r:id="rId12"/>
    <p:sldId id="305" r:id="rId13"/>
    <p:sldId id="313" r:id="rId14"/>
    <p:sldId id="325" r:id="rId15"/>
    <p:sldId id="326" r:id="rId16"/>
    <p:sldId id="330" r:id="rId17"/>
    <p:sldId id="331" r:id="rId18"/>
    <p:sldId id="327" r:id="rId19"/>
    <p:sldId id="312" r:id="rId20"/>
    <p:sldId id="329" r:id="rId21"/>
    <p:sldId id="333" r:id="rId22"/>
    <p:sldId id="337" r:id="rId23"/>
    <p:sldId id="336" r:id="rId24"/>
    <p:sldId id="323" r:id="rId25"/>
    <p:sldId id="31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66"/>
    <a:srgbClr val="00CC00"/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F3C58-648A-4918-99D3-DE1DCEEB180B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CB10C-BE09-4E27-B4E2-B7BA7822B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4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5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9.wdp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5323909" y="1045028"/>
            <a:ext cx="5943600" cy="241992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от сказочных героев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2 класса</a:t>
            </a:r>
            <a:endParaRPr lang="ru-RU" sz="4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4405" y="-101399"/>
            <a:ext cx="8258986" cy="73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93785" y="176463"/>
            <a:ext cx="5098215" cy="68874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862" y="350603"/>
            <a:ext cx="85424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Пчелка Майя собрала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пыльцы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цветка,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другого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5г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меньше. 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пыльцы собрала пчелка Майя?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111" r="99778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57388" y="400718"/>
            <a:ext cx="4286250" cy="3219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641" y="1859220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4842" y="1859220"/>
            <a:ext cx="5792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13(г.)- собрала со      второго цветка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641" y="3367837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18+13=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6920" y="3367837"/>
            <a:ext cx="5792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31(г.)- собрала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862" y="4199858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31г всего собрала пчелка Майя.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06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094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78316" y="-380428"/>
            <a:ext cx="7446975" cy="74469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8546" y="221113"/>
            <a:ext cx="93044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день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Леопольд проехал 19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км, во второй на 2 км больше, а в третий столько, сколько в первый и второй день вместе. 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 проехал Кот Леопольд за три дня?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092" y="2191677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5586" y="2152185"/>
            <a:ext cx="8403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21(км)- проехал во второй день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546" y="2825826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19+21=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8399" y="2820578"/>
            <a:ext cx="8403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40(км)- проехал в третий день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603" y="3533712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19+21+40=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6357" y="3506402"/>
            <a:ext cx="8403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80(км)- проехал за три дня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862" y="4199858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80 км проехал за три дня.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7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237916"/>
            <a:ext cx="4812632" cy="54757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474" y="256220"/>
            <a:ext cx="1140593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бочке было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35кг меда.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день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медвежонок съел 8кг,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во второй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7кг.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 меда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в бочке?</a:t>
            </a:r>
          </a:p>
          <a:p>
            <a:r>
              <a:rPr lang="ru-RU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83322" y="1684271"/>
            <a:ext cx="1281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63915" y="1675359"/>
            <a:ext cx="2952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15(кг)- съел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7339" y="2457079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35-15=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8445" y="2425598"/>
            <a:ext cx="4261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20(кг)-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8451" y="3303721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20 кг мёда осталось.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3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33587" y="1385455"/>
            <a:ext cx="3752121" cy="52559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3122" y="260771"/>
            <a:ext cx="11632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Ослику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день рождения подарили 45шаров: 9 зеленых, 15 красных,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остальные -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желтые.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жёлтых шаров подарили ослику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449" y="2252307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9+15=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6227" y="2247229"/>
            <a:ext cx="7052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24(ш)- зелёных и красных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449" y="2965703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45-24=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841" y="2955115"/>
            <a:ext cx="7052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21(ш)- жёлтые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3122" y="3881988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21 жёлтый шар подарили ослику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755" y="2140381"/>
            <a:ext cx="4868718" cy="47176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755" y="238036"/>
            <a:ext cx="118098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Железный Дровосек срубил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берез, осин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больше, 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сосен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столько, 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деревьев срубил Железный Дровосек?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0813" y="1807696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19+14=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29076" y="1807696"/>
            <a:ext cx="353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33(д)- осины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3405" y="2515582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19+33=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407" y="2515582"/>
            <a:ext cx="353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52(д)- сосны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3609" y="3271019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19+33+52=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8441" y="3223468"/>
            <a:ext cx="353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104(д)- срубил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8379" y="4145247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104 дерева срубил Железный Дровосек.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945" y="210327"/>
            <a:ext cx="7315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лето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гном прочитал своим внукам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сказок, рассказов на 5 больше, а повестей на 36 меньше, чем сказок и рассказов вместе. На сколько больше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прочитал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повестей и рассказов, чем сказок?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06145" y="210327"/>
            <a:ext cx="4411386" cy="52102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945" y="3151587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17+5=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5403" y="3151587"/>
            <a:ext cx="4511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22(к)- рассказы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195" y="367912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17+22=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9385" y="3635373"/>
            <a:ext cx="628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39(к)- сказки и рассказы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507" y="4189605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39-36=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5730" y="4135575"/>
            <a:ext cx="628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3(к)- повести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4253" y="4690113"/>
            <a:ext cx="628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25(к)- повести и рассказы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507" y="4690113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3+22=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1507" y="5244345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25-17=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7019" y="5220438"/>
            <a:ext cx="628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8(к)- на столько больше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9195" y="5842340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на 8 книг больше.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3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864" y="288758"/>
            <a:ext cx="81333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мужчина в самом расцвете сил. Он моложе домоправительницы на 25 лет и старше Малыша на 33 года. Малышу исполнилось 9 лет. Сколько лет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Карлсону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Сколько лет домоправительнице?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49808" r="22554" b="50198"/>
          <a:stretch/>
        </p:blipFill>
        <p:spPr>
          <a:xfrm>
            <a:off x="8149389" y="-169057"/>
            <a:ext cx="4042611" cy="52867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1366" y="2947175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9+33=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1867" y="2947175"/>
            <a:ext cx="4511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42(г)-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Карлсону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366" y="3758933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42+25=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62894" y="3758933"/>
            <a:ext cx="6717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67(л)- домоправительнице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804" y="4913774"/>
            <a:ext cx="11626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Карлсону42 года, а домоправительнице 67 лет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82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048" t="47686" r="66890" b="1803"/>
          <a:stretch/>
        </p:blipFill>
        <p:spPr>
          <a:xfrm>
            <a:off x="7056" y="2053389"/>
            <a:ext cx="3458039" cy="46842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" y="165744"/>
            <a:ext cx="88392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завтрак Фрекен Бок испекла 31плюшку с вареньем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плюшек с творогом. Сколько плюшек стащил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осталось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29 плюшек?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6583" y="-55461"/>
            <a:ext cx="3810330" cy="38103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819" y="2283472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31+28=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1451" y="2280944"/>
            <a:ext cx="5392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59(п)- испекла Фрекен Бок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6254" y="383239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59-29=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399" y="3832394"/>
            <a:ext cx="6531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30(п)- стащил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34859" y="4879003"/>
            <a:ext cx="11626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стащил 30 плюшек.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89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663" y="301337"/>
            <a:ext cx="80731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ночь добрый гном Оле-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Лукойе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приходит к детям и показывает им  яркие сны. Этой ночью гном уже побывал у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мальчиков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девочек.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хочет посетить гном,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ему осталось заглянуть еще 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ребятишкам?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7" b="100000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7263" r="21088"/>
          <a:stretch/>
        </p:blipFill>
        <p:spPr>
          <a:xfrm>
            <a:off x="7689004" y="-1"/>
            <a:ext cx="4502996" cy="48968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2663" y="329572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36+18=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7256" y="3295720"/>
            <a:ext cx="54093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54(д)- побывал гном Оле-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Лукойе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8789" y="4619159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54+14=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8937" y="4619159"/>
            <a:ext cx="10436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68(д)- хочет посетить гном Оле-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Лукойе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789" y="5379181"/>
            <a:ext cx="11626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Оле-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Лукойе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хочет посетить 68 детей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1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9516" y="1541801"/>
            <a:ext cx="7718059" cy="53161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6884" y="336430"/>
            <a:ext cx="1158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Микки Маус вытащил из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корзины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43 яблока, а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Плуто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29. Сколько яблок было в корзине, если в ней осталось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яблок?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884" y="190609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43+29=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8708" y="1906090"/>
            <a:ext cx="5409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 вытащили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884" y="2613976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72+9=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3924" y="2597047"/>
            <a:ext cx="6131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 было в корзине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988" y="3641947"/>
            <a:ext cx="61880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 корзине было 81 яблоко.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07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8617" y="265079"/>
            <a:ext cx="88801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Мастеру Виноградинке надо было отремонтировать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пары сапог и 37 пар туфель.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он отремонтировал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некоторое количество пар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обуви,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осталось 13. Сколько пар обуви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отремонтировал Виноградинка?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58" y="0"/>
            <a:ext cx="2942459" cy="6605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8617" y="294881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24+37=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2759" y="2948815"/>
            <a:ext cx="6993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61(п.)- надо отремонтировать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8648" y="3940088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61-13=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2504" y="3940088"/>
            <a:ext cx="5580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48(п.)- отремонтировал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38258" y="4965025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мастер Виноградинка отремонтировал 48 пар обуви.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8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05" l="0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5870" y="393032"/>
            <a:ext cx="5540721" cy="3681663"/>
          </a:xfrm>
          <a:prstGeom prst="rect">
            <a:avLst/>
          </a:prstGeom>
        </p:spPr>
      </p:pic>
      <p:sp>
        <p:nvSpPr>
          <p:cNvPr id="20" name="Выноска-облако 19"/>
          <p:cNvSpPr/>
          <p:nvPr/>
        </p:nvSpPr>
        <p:spPr>
          <a:xfrm rot="9258351">
            <a:off x="5966789" y="-215673"/>
            <a:ext cx="3697999" cy="266899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8" b="96421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57378" y="-238125"/>
            <a:ext cx="5011472" cy="66008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0841" y="152400"/>
            <a:ext cx="87910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Старик Хоттабыч решил покатать ребят на ковре-самолете. В первый день прокатились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ребят, во второй день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 меньше, чем в первый. А в третий день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больше, чем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 второй.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покатал старик Хоттабыч на ковре-самолете?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462" y="3073064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8214" y="3060532"/>
            <a:ext cx="5409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18(д)- во второй день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62" y="3720752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18+12=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8508" y="3708220"/>
            <a:ext cx="5409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30(д)- в третий день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296" y="4570995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26+18+30=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22592" y="4570995"/>
            <a:ext cx="5409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74(р)- покатал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563" y="5353111"/>
            <a:ext cx="11758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74 ребенка покатал старик  Хоттабыч на ковре- самолете.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6"/>
          <a:srcRect l="15114" t="45351" b="-1"/>
          <a:stretch/>
        </p:blipFill>
        <p:spPr>
          <a:xfrm rot="2144587">
            <a:off x="9106044" y="-828239"/>
            <a:ext cx="2944643" cy="197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0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8578">
            <a:off x="6457499" y="1031620"/>
            <a:ext cx="5989339" cy="59893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462" y="394156"/>
            <a:ext cx="12015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стаде 49 драконов. 15 возят грузы, 24- пассажиров, а остальных пока приручить не удается. Сколько не прирученных драконов в стаде?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052" y="212658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15+24=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6485" y="2119560"/>
            <a:ext cx="69783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39(д)- возят грузы и пассажиров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596" y="3672346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49-39=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6485" y="3672346"/>
            <a:ext cx="6978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10(д)- не приручены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959" y="4609579"/>
            <a:ext cx="57260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10 драконов еще не приручены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6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5076" y="1567488"/>
            <a:ext cx="5586924" cy="51519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6340" y="151716"/>
            <a:ext cx="1165085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парке принцессы Жасмин жили дикие животные. Там было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тигров, леопардов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тигров. А райских птиц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меньше, чем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леопардов.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жили в парке принцессы Жасмин?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052" y="212658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18+25=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5637" y="2124109"/>
            <a:ext cx="4076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43(ж)- леопарды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051" y="2831995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43-6=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2992" y="2819229"/>
            <a:ext cx="5574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37(ж)- райские птицы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9440" y="3595464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18+43+37=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2755" y="3595464"/>
            <a:ext cx="3217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98(ж)-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440" y="4402628"/>
            <a:ext cx="6225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98 животных жили в парке принцессы Жасмин.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24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75266" b="51077"/>
          <a:stretch/>
        </p:blipFill>
        <p:spPr>
          <a:xfrm>
            <a:off x="7670041" y="372440"/>
            <a:ext cx="4358673" cy="62569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3856" y="199839"/>
            <a:ext cx="916674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аквариуме у Малыша было много красивых рыбок.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поймал 19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скалярий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27 вуалехвостов.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у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Малыша в аквариуме, если там  осталось только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рыбок?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6778" y="249737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19+27=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9977" y="2450643"/>
            <a:ext cx="4076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46(р)- поймал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778" y="3430017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46+6=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1401" y="3410525"/>
            <a:ext cx="6444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52(р)- было в аквариуме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778" y="4424157"/>
            <a:ext cx="8102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52 рыбки были в аквариуме у Малыша.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3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r="29434"/>
          <a:stretch/>
        </p:blipFill>
        <p:spPr>
          <a:xfrm>
            <a:off x="-2041423" y="382362"/>
            <a:ext cx="5747150" cy="63370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3326" y="382362"/>
            <a:ext cx="90211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поймал 43 большие пиявки,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 4 меньше.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пиявок отдал в аптеку. Сколько пиявок осталось 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9358" y="2142529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43-4=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5424" y="2142529"/>
            <a:ext cx="4457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39(п)- маленькие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49358" y="285041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43+39=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5378" y="2824713"/>
            <a:ext cx="4457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82(п)- поймал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9358" y="369740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82-19=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2680" y="3697404"/>
            <a:ext cx="4457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63(п)-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1248" y="4544393"/>
            <a:ext cx="8520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у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Дуремара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осталось 63 пиявки.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94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85801"/>
            <a:ext cx="5029550" cy="57803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92201" y="287238"/>
            <a:ext cx="88629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новогодних подарков друзьям Микки Маус купил 14 кг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конфет, а печенья - 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5кг меньше.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 сладостей купил Микки Маус?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9821" y="2349341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7341" y="2349341"/>
            <a:ext cx="4457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9(кг)- печенье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9821" y="3222015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18621" y="3222015"/>
            <a:ext cx="4457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23(кг)-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6778" y="4094689"/>
            <a:ext cx="8520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Микки Маус купил 23 кг сладостей.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00" b="97900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61118" y="4642252"/>
            <a:ext cx="3230882" cy="201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4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828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5457" y="1669640"/>
            <a:ext cx="4237763" cy="50969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4716" y="365155"/>
            <a:ext cx="117431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дворце Людоеда кот в сапогах накрыл стол для короля из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77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блюд. На столе стояло 28 различных салатов, 25 десертов и напитки.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напитков стояло на столе?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115" y="2427258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28+25=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35380" y="2427258"/>
            <a:ext cx="6231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53(шт.)- салаты и десерты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114" y="327364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77-53=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5380" y="3273644"/>
            <a:ext cx="40907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24(шт.)- напитки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6114" y="4357776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24 различных напитка стояло на столе.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42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12232"/>
            <a:ext cx="5245768" cy="52457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1053" y="297369"/>
            <a:ext cx="115342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Соня за неделю посмотрел 98 снов. Из них 23 о животных, 35 о цветах, а остальные о своих друзьях гномах. Сколько снов о своих друзьях посмотрел Соня?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6895" y="1889216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23+35=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0976" y="1867029"/>
            <a:ext cx="6725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58(с.)- о животных и цветах.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7842" y="2827949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98-58=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5768" y="2805762"/>
            <a:ext cx="40155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40(с.)- о друзьях.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6029" y="3766682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40снов о друзьях.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42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51049" y="288758"/>
            <a:ext cx="4700112" cy="65692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2716" y="143925"/>
            <a:ext cx="89033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Леопольд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нарисовал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картин. Пейзажей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портретов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остальные -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натюрморты.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натюрмортов нарисовал кот Леопольд?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42" y="2206028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24+18=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4428" y="2206028"/>
            <a:ext cx="69952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42(шт.)- пейзажи и портреты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058" y="3219436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60-42=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4428" y="3219436"/>
            <a:ext cx="51049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18(шт.)- натюрморты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42" y="4178071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18 натюрмортов нарисовал кот Леопольд.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88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71" b="97198" l="3058" r="8999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03429" y="1143916"/>
            <a:ext cx="5608565" cy="59466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8967" y="314509"/>
            <a:ext cx="114219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Крокодил Гена спел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песен, а Чебурашка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больше. 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 спели Чебурашка и крокодил Гена вместе?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6885" y="2005690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5704" y="2005690"/>
            <a:ext cx="5546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21(п.)- спел Чебурашка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5685" y="3010858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14+21=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24717" y="3010858"/>
            <a:ext cx="47843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35(п.)- спели вместе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2889" y="4082296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35 песен спели вместе.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87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33" y="1828800"/>
            <a:ext cx="4670708" cy="49169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2634" y="127883"/>
            <a:ext cx="115527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Слону в зоологическом парке дают в сутки 20 кг картофеля, а моркови 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 меньше. Сколько килограммов картофеля и моркови съедает слон за один день?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93341" y="2262364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759" y="2262364"/>
            <a:ext cx="39269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14(кг.)- моркови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34678" y="3618314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23+14=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759" y="3618314"/>
            <a:ext cx="5546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37(кг.)- съедает за один день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765" y="5589817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37кг съедает за один день.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95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98131">
            <a:off x="6632419" y="661027"/>
            <a:ext cx="6074962" cy="33789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135" y="229528"/>
            <a:ext cx="71649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прошли пешком 12 км, проехали на теплоходе на 35 км больше, а по железной дороге на 18 км больше, чем пешком и на теплоходе вместе. На сколько километров меньше прошли пешком, чем проехали по железной дороге?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3632" y="3661673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12+35=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6141" y="3661673"/>
            <a:ext cx="50652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47(км.)- на теплоходе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3631" y="4146176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12+47=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6141" y="4146176"/>
            <a:ext cx="7456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59(км.)- пешком и на теплоходе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631" y="4746777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59+18=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6141" y="4737445"/>
            <a:ext cx="65944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77(км.)- по железной дороге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3631" y="5231280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77-12=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0444" y="5231729"/>
            <a:ext cx="65508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65(км.)- на столько меньше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615" y="5939166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на 65 км меньше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5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58" l="10000" r="90000"/>
                    </a14:imgEffect>
                  </a14:imgLayer>
                </a14:imgProps>
              </a:ext>
            </a:extLst>
          </a:blip>
          <a:srcRect l="28889" r="26666"/>
          <a:stretch/>
        </p:blipFill>
        <p:spPr>
          <a:xfrm>
            <a:off x="7804484" y="936575"/>
            <a:ext cx="4191000" cy="62445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6568" y="289560"/>
            <a:ext cx="11778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Скрудж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Макдак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одной сделки получил 43 золотые монеты, а серебряных на 7 меньше.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 получил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Скрудж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Макдак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641" y="1859220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43-7=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8912" y="1859220"/>
            <a:ext cx="4535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36(м.)- серебряные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015" y="2720994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43+36=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2762" y="2720994"/>
            <a:ext cx="37798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79(м.)- получил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6568" y="3628934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79 монет получил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Скрудж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Макдак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85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8893</TotalTime>
  <Words>1304</Words>
  <Application>Microsoft Office PowerPoint</Application>
  <PresentationFormat>Широкоэкранный</PresentationFormat>
  <Paragraphs>167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Ученик</cp:lastModifiedBy>
  <cp:revision>184</cp:revision>
  <dcterms:created xsi:type="dcterms:W3CDTF">2019-11-21T05:15:03Z</dcterms:created>
  <dcterms:modified xsi:type="dcterms:W3CDTF">2024-01-05T10:11:55Z</dcterms:modified>
</cp:coreProperties>
</file>