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9" r:id="rId4"/>
  </p:sldMasterIdLst>
  <p:sldIdLst>
    <p:sldId id="256" r:id="rId5"/>
    <p:sldId id="257" r:id="rId6"/>
    <p:sldId id="282" r:id="rId7"/>
    <p:sldId id="264" r:id="rId8"/>
    <p:sldId id="263" r:id="rId9"/>
    <p:sldId id="262" r:id="rId10"/>
    <p:sldId id="259" r:id="rId11"/>
    <p:sldId id="265" r:id="rId12"/>
    <p:sldId id="260" r:id="rId13"/>
    <p:sldId id="266" r:id="rId14"/>
    <p:sldId id="283" r:id="rId15"/>
    <p:sldId id="284" r:id="rId16"/>
    <p:sldId id="285" r:id="rId17"/>
    <p:sldId id="286" r:id="rId18"/>
    <p:sldId id="288" r:id="rId19"/>
    <p:sldId id="267" r:id="rId20"/>
    <p:sldId id="297" r:id="rId21"/>
    <p:sldId id="287" r:id="rId22"/>
    <p:sldId id="289" r:id="rId23"/>
    <p:sldId id="268" r:id="rId24"/>
    <p:sldId id="269" r:id="rId25"/>
    <p:sldId id="279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B28EC-9F65-459D-80FB-DBCB672F246E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410D4-A1FF-468A-A850-852A13D9C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33CB0-54A1-4F6C-BAAA-3A9DA3A967A4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FACBB-390F-481D-939B-A9B4716B3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504E-FB69-4DCA-8EB9-EFF94E685982}" type="datetimeFigureOut">
              <a:rPr lang="ru-RU" smtClean="0"/>
              <a:pPr/>
              <a:t>29.07.2004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41326-894C-43C6-A79B-A9DECD1EB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Tanfilyev.jpg" TargetMode="External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Географические исследования Беларуси до1918 года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6106690"/>
          </a:xfrm>
        </p:spPr>
        <p:txBody>
          <a:bodyPr/>
          <a:lstStyle/>
          <a:p>
            <a:r>
              <a:rPr lang="ru-RU" dirty="0" err="1" smtClean="0"/>
              <a:t>Теннер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Карл</a:t>
            </a:r>
            <a:br>
              <a:rPr lang="ru-RU" dirty="0" smtClean="0"/>
            </a:br>
            <a:r>
              <a:rPr lang="ru-RU" dirty="0" smtClean="0"/>
              <a:t>Иванович</a:t>
            </a:r>
            <a:br>
              <a:rPr lang="ru-RU" dirty="0" smtClean="0"/>
            </a:br>
            <a:r>
              <a:rPr lang="ru-RU" sz="4000" dirty="0" smtClean="0"/>
              <a:t>(1783-1860)</a:t>
            </a:r>
            <a:endParaRPr lang="ru-RU" sz="4000" dirty="0"/>
          </a:p>
        </p:txBody>
      </p:sp>
      <p:pic>
        <p:nvPicPr>
          <p:cNvPr id="4" name="Содержимое 3" descr="44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052736"/>
            <a:ext cx="4392488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_650_Voenno-topograficheskaya_trehverstovaya_karta_FFShuberta_vtoroy_polovini_XIX_vekavoenno-topograficheskaya_karta__Belarusi_1850-60gg_74273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trexverstovka-xII-8-beloruss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exverstovka-xIII-7-beloruss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826768" cy="4248472"/>
          </a:xfrm>
        </p:spPr>
        <p:txBody>
          <a:bodyPr/>
          <a:lstStyle/>
          <a:p>
            <a:r>
              <a:rPr lang="ru-RU" dirty="0" err="1" smtClean="0"/>
              <a:t>Дембовецкий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Александр </a:t>
            </a:r>
            <a:br>
              <a:rPr lang="ru-RU" dirty="0" smtClean="0"/>
            </a:br>
            <a:r>
              <a:rPr lang="ru-RU" dirty="0" smtClean="0"/>
              <a:t>Станиславович</a:t>
            </a:r>
            <a:br>
              <a:rPr lang="ru-RU" dirty="0" smtClean="0"/>
            </a:br>
            <a:r>
              <a:rPr lang="ru-RU" sz="3600" dirty="0" smtClean="0"/>
              <a:t>(1890-1914)</a:t>
            </a:r>
            <a:endParaRPr lang="ru-RU" sz="3600" dirty="0"/>
          </a:p>
        </p:txBody>
      </p:sp>
      <p:pic>
        <p:nvPicPr>
          <p:cNvPr id="4" name="Содержимое 3" descr="dembovec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620688"/>
            <a:ext cx="4576142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-opyt-opisaniya-mogilevskoy-gubernii-kniga-2-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32656"/>
            <a:ext cx="4411749" cy="6165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5962674"/>
          </a:xfrm>
        </p:spPr>
        <p:txBody>
          <a:bodyPr/>
          <a:lstStyle/>
          <a:p>
            <a:r>
              <a:rPr lang="ru-RU" dirty="0" err="1" smtClean="0"/>
              <a:t>Жилинский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Иосиф</a:t>
            </a:r>
            <a:br>
              <a:rPr lang="ru-RU" dirty="0" smtClean="0"/>
            </a:br>
            <a:r>
              <a:rPr lang="ru-RU" dirty="0" smtClean="0"/>
              <a:t>Ипполитович</a:t>
            </a:r>
            <a:br>
              <a:rPr lang="ru-RU" dirty="0" smtClean="0"/>
            </a:br>
            <a:r>
              <a:rPr lang="ru-RU" sz="3600" dirty="0" smtClean="0"/>
              <a:t>(1834-1916)</a:t>
            </a:r>
            <a:endParaRPr lang="ru-RU" sz="3600" dirty="0"/>
          </a:p>
        </p:txBody>
      </p:sp>
      <p:pic>
        <p:nvPicPr>
          <p:cNvPr id="4" name="Содержимое 3" descr="280px-Жилин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620688"/>
            <a:ext cx="4501852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komp\Рабочий стол\конкурс\Новая папка\3meliora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84168" y="6309320"/>
            <a:ext cx="23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Западная экспедиция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les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2612976" cy="6408712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Микалай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err="1" smtClean="0"/>
              <a:t>Кшиштоф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err="1" smtClean="0"/>
              <a:t>Радзивилл</a:t>
            </a:r>
            <a:endParaRPr lang="ru-RU" sz="4000" dirty="0"/>
          </a:p>
        </p:txBody>
      </p:sp>
      <p:pic>
        <p:nvPicPr>
          <p:cNvPr id="4" name="Содержимое 3" descr="1473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764704"/>
            <a:ext cx="5437956" cy="59046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3024336" cy="6120680"/>
          </a:xfrm>
        </p:spPr>
        <p:txBody>
          <a:bodyPr/>
          <a:lstStyle/>
          <a:p>
            <a:r>
              <a:rPr lang="ru-RU" dirty="0" smtClean="0"/>
              <a:t>Докучаев</a:t>
            </a:r>
            <a:br>
              <a:rPr lang="ru-RU" dirty="0" smtClean="0"/>
            </a:br>
            <a:r>
              <a:rPr lang="ru-RU" dirty="0" smtClean="0"/>
              <a:t>Василий</a:t>
            </a:r>
            <a:br>
              <a:rPr lang="ru-RU" dirty="0" smtClean="0"/>
            </a:br>
            <a:r>
              <a:rPr lang="ru-RU" dirty="0" smtClean="0"/>
              <a:t>Васильевич</a:t>
            </a:r>
            <a:br>
              <a:rPr lang="ru-RU" dirty="0" smtClean="0"/>
            </a:br>
            <a:r>
              <a:rPr lang="ru-RU" sz="3600" dirty="0" smtClean="0"/>
              <a:t>(1846-1903)</a:t>
            </a:r>
            <a:endParaRPr lang="ru-RU" sz="3600" dirty="0"/>
          </a:p>
        </p:txBody>
      </p:sp>
      <p:pic>
        <p:nvPicPr>
          <p:cNvPr id="4" name="Содержимое 3" descr="31_dokucha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404664"/>
            <a:ext cx="5040560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62672" cy="6250706"/>
          </a:xfrm>
        </p:spPr>
        <p:txBody>
          <a:bodyPr/>
          <a:lstStyle/>
          <a:p>
            <a:r>
              <a:rPr lang="ru-RU" dirty="0" err="1" smtClean="0"/>
              <a:t>Воейков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Александр</a:t>
            </a:r>
            <a:br>
              <a:rPr lang="ru-RU" dirty="0" smtClean="0"/>
            </a:br>
            <a:r>
              <a:rPr lang="ru-RU" dirty="0" smtClean="0"/>
              <a:t>Иванович</a:t>
            </a:r>
            <a:br>
              <a:rPr lang="ru-RU" dirty="0" smtClean="0"/>
            </a:br>
            <a:r>
              <a:rPr lang="ru-RU" sz="3600" dirty="0" smtClean="0"/>
              <a:t>(1842-1916)</a:t>
            </a:r>
            <a:endParaRPr lang="ru-RU" sz="3600" dirty="0"/>
          </a:p>
        </p:txBody>
      </p:sp>
      <p:pic>
        <p:nvPicPr>
          <p:cNvPr id="4" name="Содержимое 3" descr="6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32656"/>
            <a:ext cx="5173130" cy="61535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962674"/>
          </a:xfrm>
        </p:spPr>
        <p:txBody>
          <a:bodyPr/>
          <a:lstStyle/>
          <a:p>
            <a:r>
              <a:rPr lang="ru-RU" dirty="0" err="1" smtClean="0"/>
              <a:t>Танфильев</a:t>
            </a:r>
            <a:r>
              <a:rPr lang="ru-RU" dirty="0" smtClean="0"/>
              <a:t> Гавриил </a:t>
            </a:r>
            <a:br>
              <a:rPr lang="ru-RU" dirty="0" smtClean="0"/>
            </a:br>
            <a:r>
              <a:rPr lang="ru-RU" dirty="0" smtClean="0"/>
              <a:t>Иванович</a:t>
            </a:r>
            <a:br>
              <a:rPr lang="ru-RU" dirty="0" smtClean="0"/>
            </a:br>
            <a:r>
              <a:rPr lang="ru-RU" sz="3600" dirty="0" smtClean="0"/>
              <a:t>(1857-1928)</a:t>
            </a:r>
            <a:endParaRPr lang="ru-RU" sz="3600" dirty="0"/>
          </a:p>
        </p:txBody>
      </p:sp>
      <p:pic>
        <p:nvPicPr>
          <p:cNvPr id="8" name="Содержимое 7" descr="Tanfilyev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620688"/>
            <a:ext cx="439248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404664"/>
            <a:ext cx="3682752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04664"/>
            <a:ext cx="3394720" cy="5721499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Веселовский</a:t>
            </a:r>
          </a:p>
          <a:p>
            <a:pPr algn="ctr">
              <a:buNone/>
            </a:pPr>
            <a:r>
              <a:rPr lang="ru-RU" sz="4000" dirty="0" smtClean="0"/>
              <a:t>Константин</a:t>
            </a:r>
          </a:p>
          <a:p>
            <a:pPr algn="ctr">
              <a:buNone/>
            </a:pPr>
            <a:r>
              <a:rPr lang="ru-RU" sz="4000" dirty="0" smtClean="0"/>
              <a:t>Иванович</a:t>
            </a:r>
          </a:p>
          <a:p>
            <a:pPr algn="ctr">
              <a:buNone/>
            </a:pPr>
            <a:r>
              <a:rPr lang="ru-RU" sz="3600" dirty="0" smtClean="0"/>
              <a:t>(1819-1901)</a:t>
            </a:r>
            <a:endParaRPr lang="ru-RU" sz="3600" dirty="0"/>
          </a:p>
        </p:txBody>
      </p:sp>
      <p:pic>
        <p:nvPicPr>
          <p:cNvPr id="4" name="Рисунок 3" descr="http://demoscope.ru/weekly/2009/0377/img/n_foto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76672"/>
            <a:ext cx="45365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larus-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Несвиж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лковыск - Радзиви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396536" cy="70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_kar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96-KartaVKL_f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32452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86608" cy="61786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Лепехин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Иван</a:t>
            </a:r>
            <a:br>
              <a:rPr lang="ru-RU" sz="4000" dirty="0" smtClean="0"/>
            </a:br>
            <a:r>
              <a:rPr lang="ru-RU" sz="4000" dirty="0" smtClean="0"/>
              <a:t>Иванович</a:t>
            </a:r>
            <a:br>
              <a:rPr lang="ru-RU" sz="4000" dirty="0" smtClean="0"/>
            </a:br>
            <a:r>
              <a:rPr lang="ru-RU" sz="3200" dirty="0" smtClean="0"/>
              <a:t>(1740-1802)</a:t>
            </a:r>
            <a:endParaRPr lang="ru-RU" sz="3200" dirty="0"/>
          </a:p>
        </p:txBody>
      </p:sp>
      <p:pic>
        <p:nvPicPr>
          <p:cNvPr id="4" name="Содержимое 3" descr="2059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35896" y="260648"/>
            <a:ext cx="5205934" cy="6192688"/>
          </a:xfrm>
        </p:spPr>
      </p:pic>
    </p:spTree>
  </p:cSld>
  <p:clrMapOvr>
    <a:masterClrMapping/>
  </p:clrMapOvr>
  <p:transition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6178698"/>
          </a:xfrm>
        </p:spPr>
        <p:txBody>
          <a:bodyPr/>
          <a:lstStyle/>
          <a:p>
            <a:r>
              <a:rPr lang="ru-RU" dirty="0" smtClean="0"/>
              <a:t>Севергин</a:t>
            </a:r>
            <a:br>
              <a:rPr lang="ru-RU" dirty="0" smtClean="0"/>
            </a:br>
            <a:r>
              <a:rPr lang="ru-RU" sz="3600" dirty="0" smtClean="0"/>
              <a:t>Василий</a:t>
            </a:r>
            <a:br>
              <a:rPr lang="ru-RU" sz="3600" dirty="0" smtClean="0"/>
            </a:br>
            <a:r>
              <a:rPr lang="ru-RU" sz="3600" dirty="0" smtClean="0"/>
              <a:t>Михайлович</a:t>
            </a:r>
            <a:br>
              <a:rPr lang="ru-RU" sz="3600" dirty="0" smtClean="0"/>
            </a:br>
            <a:r>
              <a:rPr lang="ru-RU" sz="3600" dirty="0" smtClean="0"/>
              <a:t>(1765-1826)</a:t>
            </a:r>
            <a:endParaRPr lang="ru-RU" sz="3600" dirty="0"/>
          </a:p>
        </p:txBody>
      </p:sp>
      <p:pic>
        <p:nvPicPr>
          <p:cNvPr id="4" name="Содержимое 3" descr="m_248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404664"/>
            <a:ext cx="5349052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24</Words>
  <Application>Microsoft Office PowerPoint</Application>
  <PresentationFormat>Экран (4:3)</PresentationFormat>
  <Paragraphs>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Специальное оформление</vt:lpstr>
      <vt:lpstr>1_Специальное оформление</vt:lpstr>
      <vt:lpstr>2_Специальное оформление</vt:lpstr>
      <vt:lpstr>Тема Office</vt:lpstr>
      <vt:lpstr>Географические исследования Беларуси до1918 года</vt:lpstr>
      <vt:lpstr>Микалай  Кшиштоф  Радзивилл</vt:lpstr>
      <vt:lpstr>Презентация PowerPoint</vt:lpstr>
      <vt:lpstr>Презентация PowerPoint</vt:lpstr>
      <vt:lpstr>Презентация PowerPoint</vt:lpstr>
      <vt:lpstr>Презентация PowerPoint</vt:lpstr>
      <vt:lpstr>Лепехин Иван Иванович (1740-1802)</vt:lpstr>
      <vt:lpstr>Презентация PowerPoint</vt:lpstr>
      <vt:lpstr>Севергин Василий Михайлович (1765-1826)</vt:lpstr>
      <vt:lpstr>Теннер Карл Иванович (1783-1860)</vt:lpstr>
      <vt:lpstr>Презентация PowerPoint</vt:lpstr>
      <vt:lpstr>Презентация PowerPoint</vt:lpstr>
      <vt:lpstr>Презентация PowerPoint</vt:lpstr>
      <vt:lpstr>Дембовецкий Александр  Станиславович (1890-1914)</vt:lpstr>
      <vt:lpstr>Презентация PowerPoint</vt:lpstr>
      <vt:lpstr>Жилинский Иосиф Ипполитович (1834-1916)</vt:lpstr>
      <vt:lpstr>Презентация PowerPoint</vt:lpstr>
      <vt:lpstr>Презентация PowerPoint</vt:lpstr>
      <vt:lpstr>Презентация PowerPoint</vt:lpstr>
      <vt:lpstr>Докучаев Василий Васильевич (1846-1903)</vt:lpstr>
      <vt:lpstr>Воейков Александр Иванович (1842-1916)</vt:lpstr>
      <vt:lpstr>Танфильев Гавриил  Иванович (1857-1928)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 исследования Беларуси до1918 года</dc:title>
  <dc:creator>komp</dc:creator>
  <cp:lastModifiedBy>Gangs</cp:lastModifiedBy>
  <cp:revision>45</cp:revision>
  <dcterms:created xsi:type="dcterms:W3CDTF">2012-01-31T20:54:07Z</dcterms:created>
  <dcterms:modified xsi:type="dcterms:W3CDTF">2004-07-28T22:02:01Z</dcterms:modified>
</cp:coreProperties>
</file>