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4.svg" ContentType="image/svg+xml"/>
  <Override PartName="/ppt/media/image16.svg" ContentType="image/svg+xml"/>
  <Override PartName="/ppt/media/image18.svg" ContentType="image/svg+xml"/>
  <Override PartName="/ppt/media/image5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7" r:id="rId3"/>
    <p:sldId id="261" r:id="rId4"/>
    <p:sldId id="260" r:id="rId5"/>
    <p:sldId id="268" r:id="rId6"/>
    <p:sldId id="264" r:id="rId7"/>
    <p:sldId id="269" r:id="rId8"/>
  </p:sldIdLst>
  <p:sldSz cx="12192000" cy="6858000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923D"/>
    <a:srgbClr val="333399"/>
    <a:srgbClr val="4A05A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12" autoAdjust="0"/>
    <p:restoredTop sz="92007" autoAdjust="0"/>
  </p:normalViewPr>
  <p:slideViewPr>
    <p:cSldViewPr>
      <p:cViewPr>
        <p:scale>
          <a:sx n="86" d="100"/>
          <a:sy n="86" d="100"/>
        </p:scale>
        <p:origin x="-132" y="8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2910" y="60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EE562-E05A-4626-B3AF-5F0B868819D9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519D9-560B-443C-B598-BE18CE88D997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189000"/>
            <a:ext cx="11946000" cy="1141516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16" name="Рисунок 6"/>
          <p:cNvSpPr>
            <a:spLocks noGrp="1"/>
          </p:cNvSpPr>
          <p:nvPr>
            <p:ph type="pic" sz="quarter" idx="12"/>
          </p:nvPr>
        </p:nvSpPr>
        <p:spPr>
          <a:xfrm>
            <a:off x="6726000" y="2079000"/>
            <a:ext cx="5220000" cy="4230000"/>
          </a:xfrm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189000"/>
            <a:ext cx="11946000" cy="1141516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16" name="Рисунок 6"/>
          <p:cNvSpPr>
            <a:spLocks noGrp="1"/>
          </p:cNvSpPr>
          <p:nvPr>
            <p:ph type="pic" sz="quarter" idx="12"/>
          </p:nvPr>
        </p:nvSpPr>
        <p:spPr>
          <a:xfrm>
            <a:off x="516000" y="2034000"/>
            <a:ext cx="5220000" cy="4230000"/>
          </a:xfrm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0" y="1719263"/>
            <a:ext cx="12192000" cy="5138737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0" y="49500"/>
            <a:ext cx="2844750" cy="274500"/>
            <a:chOff x="5228062" y="49500"/>
            <a:chExt cx="2844750" cy="274500"/>
          </a:xfrm>
          <a:solidFill>
            <a:schemeClr val="tx2"/>
          </a:solidFill>
        </p:grpSpPr>
        <p:sp>
          <p:nvSpPr>
            <p:cNvPr id="10" name="Прямоугольник 9"/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Блок-схема: объединение 10"/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  <a:solidFill>
            <a:schemeClr val="tx2"/>
          </a:solidFill>
        </p:grpSpPr>
        <p:sp>
          <p:nvSpPr>
            <p:cNvPr id="13" name="Прямоугольник 12"/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Блок-схема: объединение 13"/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Текст 18"/>
          <p:cNvSpPr>
            <a:spLocks noGrp="1"/>
          </p:cNvSpPr>
          <p:nvPr>
            <p:ph type="body" sz="quarter" idx="14"/>
          </p:nvPr>
        </p:nvSpPr>
        <p:spPr>
          <a:xfrm>
            <a:off x="838200" y="2033588"/>
            <a:ext cx="10444163" cy="404971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16" name="Текст 18"/>
          <p:cNvSpPr>
            <a:spLocks noGrp="1"/>
          </p:cNvSpPr>
          <p:nvPr>
            <p:ph type="body" sz="quarter" idx="14"/>
          </p:nvPr>
        </p:nvSpPr>
        <p:spPr>
          <a:xfrm>
            <a:off x="838200" y="2033588"/>
            <a:ext cx="10444163" cy="404971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ый треугольник 5"/>
          <p:cNvSpPr/>
          <p:nvPr userDrawn="1"/>
        </p:nvSpPr>
        <p:spPr>
          <a:xfrm>
            <a:off x="0" y="4788000"/>
            <a:ext cx="1932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290513" y="233363"/>
            <a:ext cx="5805487" cy="6480175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1"/>
          </p:nvPr>
        </p:nvSpPr>
        <p:spPr>
          <a:xfrm>
            <a:off x="3935413" y="2528888"/>
            <a:ext cx="7426325" cy="238442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grpSp>
        <p:nvGrpSpPr>
          <p:cNvPr id="12" name="Группа 11"/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  <a:solidFill>
            <a:schemeClr val="accent1"/>
          </a:solidFill>
        </p:grpSpPr>
        <p:sp>
          <p:nvSpPr>
            <p:cNvPr id="13" name="Прямоугольник 12"/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4" name="Блок-схема: объединение 13"/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5" name="Группа 14"/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accent1"/>
          </a:solidFill>
        </p:grpSpPr>
        <p:sp>
          <p:nvSpPr>
            <p:cNvPr id="16" name="Прямоугольник 15"/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7" name="Блок-схема: объединение 16"/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838200" y="2124075"/>
            <a:ext cx="10515600" cy="153035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ый треугольник 6"/>
          <p:cNvSpPr/>
          <p:nvPr userDrawn="1"/>
        </p:nvSpPr>
        <p:spPr>
          <a:xfrm>
            <a:off x="0" y="4788000"/>
            <a:ext cx="1932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ый треугольник 6"/>
          <p:cNvSpPr/>
          <p:nvPr userDrawn="1"/>
        </p:nvSpPr>
        <p:spPr>
          <a:xfrm rot="16200000">
            <a:off x="10191000" y="4857000"/>
            <a:ext cx="1932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image" Target="../media/image1.png"/><Relationship Id="rId22" Type="http://schemas.openxmlformats.org/officeDocument/2006/relationships/hyperlink" Target="https://presentation-creation.ru/" TargetMode="Externa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5B055-54BE-42A4-8DC8-10ED2ADEA08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444EC-30F4-4546-BA0E-14E28119766D}" type="slidenum">
              <a:rPr lang="ru-RU" smtClean="0"/>
            </a:fld>
            <a:endParaRPr lang="ru-RU"/>
          </a:p>
        </p:txBody>
      </p:sp>
      <p:pic>
        <p:nvPicPr>
          <p:cNvPr id="7" name="Рисунок 6">
            <a:hlinkClick r:id="rId22"/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image" Target="../media/image10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image" Target="../media/image19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hyperlink" Target="https://kopilkaurokov.ru/nachalniyeKlassi/meropriyatia/ostorozhno_gaz" TargetMode="External"/><Relationship Id="rId4" Type="http://schemas.openxmlformats.org/officeDocument/2006/relationships/hyperlink" Target="https://kopilkaurokov.ru/nachalniyeKlassi/uroki/457256" TargetMode="External"/><Relationship Id="rId3" Type="http://schemas.openxmlformats.org/officeDocument/2006/relationships/hyperlink" Target="http://gotovimyrok.com/?page_id=test" TargetMode="External"/><Relationship Id="rId2" Type="http://schemas.openxmlformats.org/officeDocument/2006/relationships/hyperlink" Target="https://edupres.ru/nachalnaya-shkola/2-klass/file/29093-f-tyutchev-est-v-oseni-pervonachalnoj" TargetMode="External"/><Relationship Id="rId1" Type="http://schemas.openxmlformats.org/officeDocument/2006/relationships/hyperlink" Target="https://edupres.ru/nachalnaya-skola/1-klass/file/29092-yu-morits-skazka-po-lesu-idjo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1247700" y="1761219"/>
            <a:ext cx="6435000" cy="3314335"/>
          </a:xfrm>
          <a:prstGeom prst="horizontalScroll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rot="13596036">
            <a:off x="-1540218" y="5309000"/>
            <a:ext cx="3080436" cy="2806937"/>
          </a:xfrm>
          <a:prstGeom prst="triangle">
            <a:avLst/>
          </a:prstGeom>
          <a:blipFill>
            <a:blip r:embed="rId1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58027" y="2387336"/>
            <a:ext cx="6724673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Особенности исследовательской деятельности учителя начальных классов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19700" y="189000"/>
            <a:ext cx="7744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МИНИСТЕРСТВО ОБРАЗОВАНИЯ И НАУКИ РЕСПУБЛИКИ КАЛМЫКИЯ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БПОУ РК «ЭЛИСТИНСКИЙ ПЕДАГОГИЧЕСКИЙ КОЛЛЕДЖ ИМ.Х.Б.КАНУКОВА»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 rot="3183129">
            <a:off x="10933806" y="-1133686"/>
            <a:ext cx="3015711" cy="2892995"/>
          </a:xfrm>
          <a:prstGeom prst="triangle">
            <a:avLst/>
          </a:prstGeom>
          <a:blipFill>
            <a:blip r:embed="rId1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17"/>
          <p:cNvSpPr>
            <a:spLocks noGrp="1"/>
          </p:cNvSpPr>
          <p:nvPr>
            <p:ph type="title"/>
          </p:nvPr>
        </p:nvSpPr>
        <p:spPr>
          <a:xfrm>
            <a:off x="606000" y="324000"/>
            <a:ext cx="110700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    </a:t>
            </a:r>
            <a:r>
              <a:rPr lang="ru-RU" sz="2800" b="1" dirty="0" smtClean="0">
                <a:solidFill>
                  <a:srgbClr val="4A05A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Исследовательская </a:t>
            </a:r>
            <a:r>
              <a:rPr lang="ru-RU" sz="2800" b="1" dirty="0">
                <a:solidFill>
                  <a:srgbClr val="4A05A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деятельность учителя</a:t>
            </a:r>
            <a:r>
              <a:rPr lang="ru-RU" sz="2800" b="1" dirty="0">
                <a:solidFill>
                  <a:schemeClr val="accent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это деятельность, направленная на решение творческой, исследовательской задачи (проблемы</a:t>
            </a:r>
            <a:r>
              <a:rPr lang="ru-RU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и </a:t>
            </a:r>
            <a:r>
              <a:rPr lang="ru-RU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предполагающая соблюдение основных этапов научного исследования:</a:t>
            </a:r>
            <a:endParaRPr lang="ru-RU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Куб 24"/>
          <p:cNvSpPr/>
          <p:nvPr/>
        </p:nvSpPr>
        <p:spPr>
          <a:xfrm>
            <a:off x="1371000" y="2854709"/>
            <a:ext cx="784686" cy="730709"/>
          </a:xfrm>
          <a:prstGeom prst="cub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latin typeface="Arial Black" panose="020B0A04020102020204" pitchFamily="34" charset="0"/>
              </a:rPr>
              <a:t>2</a:t>
            </a:r>
            <a:endParaRPr lang="ru-RU" sz="2400" b="1" i="1" dirty="0">
              <a:latin typeface="Arial Black" panose="020B0A04020102020204" pitchFamily="34" charset="0"/>
            </a:endParaRPr>
          </a:p>
        </p:txBody>
      </p:sp>
      <p:sp>
        <p:nvSpPr>
          <p:cNvPr id="26" name="Куб 25"/>
          <p:cNvSpPr/>
          <p:nvPr/>
        </p:nvSpPr>
        <p:spPr>
          <a:xfrm>
            <a:off x="854861" y="2124000"/>
            <a:ext cx="784686" cy="730709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latin typeface="Arial Black" panose="020B0A04020102020204" pitchFamily="34" charset="0"/>
              </a:rPr>
              <a:t>1</a:t>
            </a:r>
            <a:endParaRPr lang="ru-RU" sz="2400" b="1" i="1" dirty="0"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447" y="1841773"/>
            <a:ext cx="10790111" cy="473975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endParaRPr lang="ru-RU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Постановка проблемы</a:t>
            </a:r>
            <a:endParaRPr lang="ru-RU" sz="2400" b="1" dirty="0" smtClean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2400" b="1" i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endParaRPr lang="ru-RU" sz="2400" b="1" i="1" dirty="0" smtClean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2400" b="1" dirty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Изучение </a:t>
            </a:r>
            <a:r>
              <a:rPr lang="ru-RU" sz="2400" b="1" dirty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теории по данной </a:t>
            </a:r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проблеме </a:t>
            </a:r>
            <a:endParaRPr lang="ru-RU" sz="2400" b="1" dirty="0" smtClean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ru-RU" sz="2400" b="1" dirty="0" smtClean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2400" b="1" dirty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 Овладение </a:t>
            </a:r>
            <a:r>
              <a:rPr lang="ru-RU" sz="2400" b="1" dirty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методикой </a:t>
            </a:r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исследования</a:t>
            </a:r>
            <a:endParaRPr lang="ru-RU" sz="2400" b="1" dirty="0" smtClean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ru-RU" sz="2400" b="1" dirty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2400" b="1" dirty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        Сбор </a:t>
            </a:r>
            <a:r>
              <a:rPr lang="ru-RU" sz="2400" b="1" dirty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материала, его </a:t>
            </a:r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анализ </a:t>
            </a:r>
            <a:endParaRPr lang="ru-RU" sz="2400" b="1" dirty="0" smtClean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ru-RU" sz="2400" b="1" dirty="0" smtClean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2400" b="1" dirty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               Выводы </a:t>
            </a:r>
            <a:r>
              <a:rPr lang="ru-RU" sz="2400" b="1" dirty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 решению данной </a:t>
            </a:r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проблемы</a:t>
            </a:r>
            <a:endParaRPr lang="ru-RU" sz="2400" b="1" dirty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4A05AF"/>
              </a:solidFill>
              <a:effectLst/>
            </a:endParaRPr>
          </a:p>
        </p:txBody>
      </p:sp>
      <p:sp>
        <p:nvSpPr>
          <p:cNvPr id="28" name="Куб 27"/>
          <p:cNvSpPr/>
          <p:nvPr/>
        </p:nvSpPr>
        <p:spPr>
          <a:xfrm>
            <a:off x="3261000" y="5049000"/>
            <a:ext cx="784686" cy="730709"/>
          </a:xfrm>
          <a:prstGeom prst="cub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latin typeface="Arial Black" panose="020B0A04020102020204" pitchFamily="34" charset="0"/>
              </a:rPr>
              <a:t>5</a:t>
            </a:r>
            <a:endParaRPr lang="ru-RU" sz="2400" b="1" i="1" dirty="0">
              <a:latin typeface="Arial Black" panose="020B0A04020102020204" pitchFamily="34" charset="0"/>
            </a:endParaRPr>
          </a:p>
        </p:txBody>
      </p:sp>
      <p:sp>
        <p:nvSpPr>
          <p:cNvPr id="29" name="Куб 28"/>
          <p:cNvSpPr/>
          <p:nvPr/>
        </p:nvSpPr>
        <p:spPr>
          <a:xfrm>
            <a:off x="2518700" y="4318291"/>
            <a:ext cx="784686" cy="730709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latin typeface="Arial Black" panose="020B0A04020102020204" pitchFamily="34" charset="0"/>
              </a:rPr>
              <a:t>4</a:t>
            </a:r>
            <a:endParaRPr lang="ru-RU" sz="2400" b="1" i="1" dirty="0">
              <a:latin typeface="Arial Black" panose="020B0A04020102020204" pitchFamily="34" charset="0"/>
            </a:endParaRPr>
          </a:p>
        </p:txBody>
      </p:sp>
      <p:sp>
        <p:nvSpPr>
          <p:cNvPr id="30" name="Куб 29"/>
          <p:cNvSpPr/>
          <p:nvPr/>
        </p:nvSpPr>
        <p:spPr>
          <a:xfrm>
            <a:off x="1881335" y="3601354"/>
            <a:ext cx="784686" cy="730709"/>
          </a:xfrm>
          <a:prstGeom prst="cub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Arial Black" panose="020B0A04020102020204" pitchFamily="34" charset="0"/>
              </a:rPr>
              <a:t>3</a:t>
            </a:r>
            <a:endParaRPr lang="ru-RU" sz="2400" b="1" i="1" dirty="0">
              <a:latin typeface="Arial Black" panose="020B0A040201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796000" y="1841773"/>
            <a:ext cx="3015000" cy="2573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/>
          <p:cNvSpPr/>
          <p:nvPr/>
        </p:nvSpPr>
        <p:spPr>
          <a:xfrm flipH="1">
            <a:off x="6689425" y="5256310"/>
            <a:ext cx="928150" cy="740507"/>
          </a:xfrm>
          <a:prstGeom prst="round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/>
          <p:cNvSpPr/>
          <p:nvPr/>
        </p:nvSpPr>
        <p:spPr>
          <a:xfrm>
            <a:off x="11347100" y="1221568"/>
            <a:ext cx="810000" cy="730732"/>
          </a:xfrm>
          <a:prstGeom prst="round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1225300" y="5336164"/>
            <a:ext cx="526800" cy="495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906000" y="5390989"/>
            <a:ext cx="495000" cy="4711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1495500" y="1332535"/>
            <a:ext cx="513200" cy="5087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p:blipFill>
        <p:spPr>
          <a:xfrm>
            <a:off x="2534000" y="1268868"/>
            <a:ext cx="1080000" cy="1080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screen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2547500" y="3969000"/>
            <a:ext cx="1080000" cy="1080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screen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2525600" y="2643982"/>
            <a:ext cx="1080000" cy="1080000"/>
          </a:xfrm>
          <a:prstGeom prst="rect">
            <a:avLst/>
          </a:prstGeom>
        </p:spPr>
      </p:pic>
      <p:sp>
        <p:nvSpPr>
          <p:cNvPr id="19" name="Заголовок 17"/>
          <p:cNvSpPr>
            <a:spLocks noGrp="1"/>
          </p:cNvSpPr>
          <p:nvPr>
            <p:ph type="title"/>
          </p:nvPr>
        </p:nvSpPr>
        <p:spPr>
          <a:xfrm>
            <a:off x="307975" y="46038"/>
            <a:ext cx="11498919" cy="132556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исследовательской деятельности учителя</a:t>
            </a:r>
            <a:endParaRPr lang="ru-RU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614000" y="1444299"/>
            <a:ext cx="8415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400" b="1" dirty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новым информационным технологиям и средствам телекоммуникации;</a:t>
            </a:r>
            <a:endParaRPr lang="ru-RU" sz="2400" b="1" dirty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400" b="1" dirty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условий для вовлечения в коллективную научно-исследовательскую деятельность не только учителей, но и учащихся;</a:t>
            </a:r>
            <a:endParaRPr lang="ru-RU" sz="2400" b="1" dirty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400" b="1" dirty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и реализация исследовательских проектов, имеющих практическое значение.</a:t>
            </a:r>
            <a:endParaRPr lang="ru-RU" sz="2400" b="1" dirty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Бизнес стратегия бесплатно стике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57" y="4406498"/>
            <a:ext cx="1859332" cy="185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04000" y="233999"/>
            <a:ext cx="12417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anchor="ctr">
            <a:spAutoFit/>
          </a:bodyPr>
          <a:lstStyle/>
          <a:p>
            <a:pPr lvl="2"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Т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рудности,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с которыми сталкивается учитель при организации исследовательской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деятельности : 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3540245" y="4292200"/>
            <a:ext cx="9447555" cy="3579320"/>
          </a:xfrm>
          <a:custGeom>
            <a:avLst/>
            <a:gdLst>
              <a:gd name="connsiteX0" fmla="*/ 63500 w 9321800"/>
              <a:gd name="connsiteY0" fmla="*/ 2870200 h 3579320"/>
              <a:gd name="connsiteX1" fmla="*/ 63500 w 9321800"/>
              <a:gd name="connsiteY1" fmla="*/ 2870200 h 3579320"/>
              <a:gd name="connsiteX2" fmla="*/ 25400 w 9321800"/>
              <a:gd name="connsiteY2" fmla="*/ 2743200 h 3579320"/>
              <a:gd name="connsiteX3" fmla="*/ 12700 w 9321800"/>
              <a:gd name="connsiteY3" fmla="*/ 2705100 h 3579320"/>
              <a:gd name="connsiteX4" fmla="*/ 0 w 9321800"/>
              <a:gd name="connsiteY4" fmla="*/ 2603500 h 3579320"/>
              <a:gd name="connsiteX5" fmla="*/ 25400 w 9321800"/>
              <a:gd name="connsiteY5" fmla="*/ 2400300 h 3579320"/>
              <a:gd name="connsiteX6" fmla="*/ 50800 w 9321800"/>
              <a:gd name="connsiteY6" fmla="*/ 2298700 h 3579320"/>
              <a:gd name="connsiteX7" fmla="*/ 88900 w 9321800"/>
              <a:gd name="connsiteY7" fmla="*/ 2273300 h 3579320"/>
              <a:gd name="connsiteX8" fmla="*/ 114300 w 9321800"/>
              <a:gd name="connsiteY8" fmla="*/ 2235200 h 3579320"/>
              <a:gd name="connsiteX9" fmla="*/ 228600 w 9321800"/>
              <a:gd name="connsiteY9" fmla="*/ 2171700 h 3579320"/>
              <a:gd name="connsiteX10" fmla="*/ 266700 w 9321800"/>
              <a:gd name="connsiteY10" fmla="*/ 2146300 h 3579320"/>
              <a:gd name="connsiteX11" fmla="*/ 304800 w 9321800"/>
              <a:gd name="connsiteY11" fmla="*/ 2133600 h 3579320"/>
              <a:gd name="connsiteX12" fmla="*/ 431800 w 9321800"/>
              <a:gd name="connsiteY12" fmla="*/ 2095500 h 3579320"/>
              <a:gd name="connsiteX13" fmla="*/ 673100 w 9321800"/>
              <a:gd name="connsiteY13" fmla="*/ 2108200 h 3579320"/>
              <a:gd name="connsiteX14" fmla="*/ 749300 w 9321800"/>
              <a:gd name="connsiteY14" fmla="*/ 2133600 h 3579320"/>
              <a:gd name="connsiteX15" fmla="*/ 863600 w 9321800"/>
              <a:gd name="connsiteY15" fmla="*/ 2222500 h 3579320"/>
              <a:gd name="connsiteX16" fmla="*/ 901700 w 9321800"/>
              <a:gd name="connsiteY16" fmla="*/ 2235200 h 3579320"/>
              <a:gd name="connsiteX17" fmla="*/ 939800 w 9321800"/>
              <a:gd name="connsiteY17" fmla="*/ 2260600 h 3579320"/>
              <a:gd name="connsiteX18" fmla="*/ 1016000 w 9321800"/>
              <a:gd name="connsiteY18" fmla="*/ 2286000 h 3579320"/>
              <a:gd name="connsiteX19" fmla="*/ 1054100 w 9321800"/>
              <a:gd name="connsiteY19" fmla="*/ 2298700 h 3579320"/>
              <a:gd name="connsiteX20" fmla="*/ 1346200 w 9321800"/>
              <a:gd name="connsiteY20" fmla="*/ 2286000 h 3579320"/>
              <a:gd name="connsiteX21" fmla="*/ 1397000 w 9321800"/>
              <a:gd name="connsiteY21" fmla="*/ 2273300 h 3579320"/>
              <a:gd name="connsiteX22" fmla="*/ 1587500 w 9321800"/>
              <a:gd name="connsiteY22" fmla="*/ 2235200 h 3579320"/>
              <a:gd name="connsiteX23" fmla="*/ 1651000 w 9321800"/>
              <a:gd name="connsiteY23" fmla="*/ 2222500 h 3579320"/>
              <a:gd name="connsiteX24" fmla="*/ 1790700 w 9321800"/>
              <a:gd name="connsiteY24" fmla="*/ 2184400 h 3579320"/>
              <a:gd name="connsiteX25" fmla="*/ 1854200 w 9321800"/>
              <a:gd name="connsiteY25" fmla="*/ 2146300 h 3579320"/>
              <a:gd name="connsiteX26" fmla="*/ 1917700 w 9321800"/>
              <a:gd name="connsiteY26" fmla="*/ 2120900 h 3579320"/>
              <a:gd name="connsiteX27" fmla="*/ 1968500 w 9321800"/>
              <a:gd name="connsiteY27" fmla="*/ 2082800 h 3579320"/>
              <a:gd name="connsiteX28" fmla="*/ 2044700 w 9321800"/>
              <a:gd name="connsiteY28" fmla="*/ 2044700 h 3579320"/>
              <a:gd name="connsiteX29" fmla="*/ 2171700 w 9321800"/>
              <a:gd name="connsiteY29" fmla="*/ 1968500 h 3579320"/>
              <a:gd name="connsiteX30" fmla="*/ 2235200 w 9321800"/>
              <a:gd name="connsiteY30" fmla="*/ 1930400 h 3579320"/>
              <a:gd name="connsiteX31" fmla="*/ 2298700 w 9321800"/>
              <a:gd name="connsiteY31" fmla="*/ 1892300 h 3579320"/>
              <a:gd name="connsiteX32" fmla="*/ 2374900 w 9321800"/>
              <a:gd name="connsiteY32" fmla="*/ 1828800 h 3579320"/>
              <a:gd name="connsiteX33" fmla="*/ 2425700 w 9321800"/>
              <a:gd name="connsiteY33" fmla="*/ 1790700 h 3579320"/>
              <a:gd name="connsiteX34" fmla="*/ 2514600 w 9321800"/>
              <a:gd name="connsiteY34" fmla="*/ 1701800 h 3579320"/>
              <a:gd name="connsiteX35" fmla="*/ 2552700 w 9321800"/>
              <a:gd name="connsiteY35" fmla="*/ 1663700 h 3579320"/>
              <a:gd name="connsiteX36" fmla="*/ 2603500 w 9321800"/>
              <a:gd name="connsiteY36" fmla="*/ 1638300 h 3579320"/>
              <a:gd name="connsiteX37" fmla="*/ 2641600 w 9321800"/>
              <a:gd name="connsiteY37" fmla="*/ 1600200 h 3579320"/>
              <a:gd name="connsiteX38" fmla="*/ 2730500 w 9321800"/>
              <a:gd name="connsiteY38" fmla="*/ 1562100 h 3579320"/>
              <a:gd name="connsiteX39" fmla="*/ 2743200 w 9321800"/>
              <a:gd name="connsiteY39" fmla="*/ 1524000 h 3579320"/>
              <a:gd name="connsiteX40" fmla="*/ 2781300 w 9321800"/>
              <a:gd name="connsiteY40" fmla="*/ 1511300 h 3579320"/>
              <a:gd name="connsiteX41" fmla="*/ 2997200 w 9321800"/>
              <a:gd name="connsiteY41" fmla="*/ 1524000 h 3579320"/>
              <a:gd name="connsiteX42" fmla="*/ 3073400 w 9321800"/>
              <a:gd name="connsiteY42" fmla="*/ 1549400 h 3579320"/>
              <a:gd name="connsiteX43" fmla="*/ 3175000 w 9321800"/>
              <a:gd name="connsiteY43" fmla="*/ 1574800 h 3579320"/>
              <a:gd name="connsiteX44" fmla="*/ 3238500 w 9321800"/>
              <a:gd name="connsiteY44" fmla="*/ 1612900 h 3579320"/>
              <a:gd name="connsiteX45" fmla="*/ 3276600 w 9321800"/>
              <a:gd name="connsiteY45" fmla="*/ 1638300 h 3579320"/>
              <a:gd name="connsiteX46" fmla="*/ 3314700 w 9321800"/>
              <a:gd name="connsiteY46" fmla="*/ 1651000 h 3579320"/>
              <a:gd name="connsiteX47" fmla="*/ 3441700 w 9321800"/>
              <a:gd name="connsiteY47" fmla="*/ 1739900 h 3579320"/>
              <a:gd name="connsiteX48" fmla="*/ 3530600 w 9321800"/>
              <a:gd name="connsiteY48" fmla="*/ 1778000 h 3579320"/>
              <a:gd name="connsiteX49" fmla="*/ 3568700 w 9321800"/>
              <a:gd name="connsiteY49" fmla="*/ 1790700 h 3579320"/>
              <a:gd name="connsiteX50" fmla="*/ 3619500 w 9321800"/>
              <a:gd name="connsiteY50" fmla="*/ 1816100 h 3579320"/>
              <a:gd name="connsiteX51" fmla="*/ 3657600 w 9321800"/>
              <a:gd name="connsiteY51" fmla="*/ 1828800 h 3579320"/>
              <a:gd name="connsiteX52" fmla="*/ 3708400 w 9321800"/>
              <a:gd name="connsiteY52" fmla="*/ 1854200 h 3579320"/>
              <a:gd name="connsiteX53" fmla="*/ 3771900 w 9321800"/>
              <a:gd name="connsiteY53" fmla="*/ 1879600 h 3579320"/>
              <a:gd name="connsiteX54" fmla="*/ 3848100 w 9321800"/>
              <a:gd name="connsiteY54" fmla="*/ 1917700 h 3579320"/>
              <a:gd name="connsiteX55" fmla="*/ 4305300 w 9321800"/>
              <a:gd name="connsiteY55" fmla="*/ 1943100 h 3579320"/>
              <a:gd name="connsiteX56" fmla="*/ 4546600 w 9321800"/>
              <a:gd name="connsiteY56" fmla="*/ 1930400 h 3579320"/>
              <a:gd name="connsiteX57" fmla="*/ 4622800 w 9321800"/>
              <a:gd name="connsiteY57" fmla="*/ 1905000 h 3579320"/>
              <a:gd name="connsiteX58" fmla="*/ 4699000 w 9321800"/>
              <a:gd name="connsiteY58" fmla="*/ 1892300 h 3579320"/>
              <a:gd name="connsiteX59" fmla="*/ 4800600 w 9321800"/>
              <a:gd name="connsiteY59" fmla="*/ 1866900 h 3579320"/>
              <a:gd name="connsiteX60" fmla="*/ 4889500 w 9321800"/>
              <a:gd name="connsiteY60" fmla="*/ 1841500 h 3579320"/>
              <a:gd name="connsiteX61" fmla="*/ 5016500 w 9321800"/>
              <a:gd name="connsiteY61" fmla="*/ 1778000 h 3579320"/>
              <a:gd name="connsiteX62" fmla="*/ 5080000 w 9321800"/>
              <a:gd name="connsiteY62" fmla="*/ 1765300 h 3579320"/>
              <a:gd name="connsiteX63" fmla="*/ 5130800 w 9321800"/>
              <a:gd name="connsiteY63" fmla="*/ 1752600 h 3579320"/>
              <a:gd name="connsiteX64" fmla="*/ 5219700 w 9321800"/>
              <a:gd name="connsiteY64" fmla="*/ 1714500 h 3579320"/>
              <a:gd name="connsiteX65" fmla="*/ 5270500 w 9321800"/>
              <a:gd name="connsiteY65" fmla="*/ 1701800 h 3579320"/>
              <a:gd name="connsiteX66" fmla="*/ 5359400 w 9321800"/>
              <a:gd name="connsiteY66" fmla="*/ 1676400 h 3579320"/>
              <a:gd name="connsiteX67" fmla="*/ 5435600 w 9321800"/>
              <a:gd name="connsiteY67" fmla="*/ 1612900 h 3579320"/>
              <a:gd name="connsiteX68" fmla="*/ 5473700 w 9321800"/>
              <a:gd name="connsiteY68" fmla="*/ 1587500 h 3579320"/>
              <a:gd name="connsiteX69" fmla="*/ 5511800 w 9321800"/>
              <a:gd name="connsiteY69" fmla="*/ 1549400 h 3579320"/>
              <a:gd name="connsiteX70" fmla="*/ 5588000 w 9321800"/>
              <a:gd name="connsiteY70" fmla="*/ 1498600 h 3579320"/>
              <a:gd name="connsiteX71" fmla="*/ 5676900 w 9321800"/>
              <a:gd name="connsiteY71" fmla="*/ 1397000 h 3579320"/>
              <a:gd name="connsiteX72" fmla="*/ 5702300 w 9321800"/>
              <a:gd name="connsiteY72" fmla="*/ 1358900 h 3579320"/>
              <a:gd name="connsiteX73" fmla="*/ 5740400 w 9321800"/>
              <a:gd name="connsiteY73" fmla="*/ 1346200 h 3579320"/>
              <a:gd name="connsiteX74" fmla="*/ 5803900 w 9321800"/>
              <a:gd name="connsiteY74" fmla="*/ 1270000 h 3579320"/>
              <a:gd name="connsiteX75" fmla="*/ 5880100 w 9321800"/>
              <a:gd name="connsiteY75" fmla="*/ 1206500 h 3579320"/>
              <a:gd name="connsiteX76" fmla="*/ 5943600 w 9321800"/>
              <a:gd name="connsiteY76" fmla="*/ 1130300 h 3579320"/>
              <a:gd name="connsiteX77" fmla="*/ 5981700 w 9321800"/>
              <a:gd name="connsiteY77" fmla="*/ 1104900 h 3579320"/>
              <a:gd name="connsiteX78" fmla="*/ 6083300 w 9321800"/>
              <a:gd name="connsiteY78" fmla="*/ 1003300 h 3579320"/>
              <a:gd name="connsiteX79" fmla="*/ 6159500 w 9321800"/>
              <a:gd name="connsiteY79" fmla="*/ 889000 h 3579320"/>
              <a:gd name="connsiteX80" fmla="*/ 6248400 w 9321800"/>
              <a:gd name="connsiteY80" fmla="*/ 762000 h 3579320"/>
              <a:gd name="connsiteX81" fmla="*/ 6273800 w 9321800"/>
              <a:gd name="connsiteY81" fmla="*/ 723900 h 3579320"/>
              <a:gd name="connsiteX82" fmla="*/ 6337300 w 9321800"/>
              <a:gd name="connsiteY82" fmla="*/ 660400 h 3579320"/>
              <a:gd name="connsiteX83" fmla="*/ 6362700 w 9321800"/>
              <a:gd name="connsiteY83" fmla="*/ 622300 h 3579320"/>
              <a:gd name="connsiteX84" fmla="*/ 6400800 w 9321800"/>
              <a:gd name="connsiteY84" fmla="*/ 571500 h 3579320"/>
              <a:gd name="connsiteX85" fmla="*/ 6426200 w 9321800"/>
              <a:gd name="connsiteY85" fmla="*/ 520700 h 3579320"/>
              <a:gd name="connsiteX86" fmla="*/ 6515100 w 9321800"/>
              <a:gd name="connsiteY86" fmla="*/ 431800 h 3579320"/>
              <a:gd name="connsiteX87" fmla="*/ 6616700 w 9321800"/>
              <a:gd name="connsiteY87" fmla="*/ 279400 h 3579320"/>
              <a:gd name="connsiteX88" fmla="*/ 6705600 w 9321800"/>
              <a:gd name="connsiteY88" fmla="*/ 241300 h 3579320"/>
              <a:gd name="connsiteX89" fmla="*/ 6743700 w 9321800"/>
              <a:gd name="connsiteY89" fmla="*/ 215900 h 3579320"/>
              <a:gd name="connsiteX90" fmla="*/ 6781800 w 9321800"/>
              <a:gd name="connsiteY90" fmla="*/ 177800 h 3579320"/>
              <a:gd name="connsiteX91" fmla="*/ 6832600 w 9321800"/>
              <a:gd name="connsiteY91" fmla="*/ 165100 h 3579320"/>
              <a:gd name="connsiteX92" fmla="*/ 6934200 w 9321800"/>
              <a:gd name="connsiteY92" fmla="*/ 139700 h 3579320"/>
              <a:gd name="connsiteX93" fmla="*/ 7289800 w 9321800"/>
              <a:gd name="connsiteY93" fmla="*/ 152400 h 3579320"/>
              <a:gd name="connsiteX94" fmla="*/ 7366000 w 9321800"/>
              <a:gd name="connsiteY94" fmla="*/ 215900 h 3579320"/>
              <a:gd name="connsiteX95" fmla="*/ 7454900 w 9321800"/>
              <a:gd name="connsiteY95" fmla="*/ 254000 h 3579320"/>
              <a:gd name="connsiteX96" fmla="*/ 7505700 w 9321800"/>
              <a:gd name="connsiteY96" fmla="*/ 292100 h 3579320"/>
              <a:gd name="connsiteX97" fmla="*/ 7543800 w 9321800"/>
              <a:gd name="connsiteY97" fmla="*/ 304800 h 3579320"/>
              <a:gd name="connsiteX98" fmla="*/ 7607300 w 9321800"/>
              <a:gd name="connsiteY98" fmla="*/ 330200 h 3579320"/>
              <a:gd name="connsiteX99" fmla="*/ 7683500 w 9321800"/>
              <a:gd name="connsiteY99" fmla="*/ 355600 h 3579320"/>
              <a:gd name="connsiteX100" fmla="*/ 7835900 w 9321800"/>
              <a:gd name="connsiteY100" fmla="*/ 330200 h 3579320"/>
              <a:gd name="connsiteX101" fmla="*/ 7874000 w 9321800"/>
              <a:gd name="connsiteY101" fmla="*/ 317500 h 3579320"/>
              <a:gd name="connsiteX102" fmla="*/ 8001000 w 9321800"/>
              <a:gd name="connsiteY102" fmla="*/ 254000 h 3579320"/>
              <a:gd name="connsiteX103" fmla="*/ 8178800 w 9321800"/>
              <a:gd name="connsiteY103" fmla="*/ 177800 h 3579320"/>
              <a:gd name="connsiteX104" fmla="*/ 8305800 w 9321800"/>
              <a:gd name="connsiteY104" fmla="*/ 114300 h 3579320"/>
              <a:gd name="connsiteX105" fmla="*/ 8343900 w 9321800"/>
              <a:gd name="connsiteY105" fmla="*/ 88900 h 3579320"/>
              <a:gd name="connsiteX106" fmla="*/ 8382000 w 9321800"/>
              <a:gd name="connsiteY106" fmla="*/ 76200 h 3579320"/>
              <a:gd name="connsiteX107" fmla="*/ 8420100 w 9321800"/>
              <a:gd name="connsiteY107" fmla="*/ 50800 h 3579320"/>
              <a:gd name="connsiteX108" fmla="*/ 8496300 w 9321800"/>
              <a:gd name="connsiteY108" fmla="*/ 25400 h 3579320"/>
              <a:gd name="connsiteX109" fmla="*/ 8547100 w 9321800"/>
              <a:gd name="connsiteY109" fmla="*/ 0 h 3579320"/>
              <a:gd name="connsiteX110" fmla="*/ 8623300 w 9321800"/>
              <a:gd name="connsiteY110" fmla="*/ 12700 h 3579320"/>
              <a:gd name="connsiteX111" fmla="*/ 8648700 w 9321800"/>
              <a:gd name="connsiteY111" fmla="*/ 88900 h 3579320"/>
              <a:gd name="connsiteX112" fmla="*/ 8686800 w 9321800"/>
              <a:gd name="connsiteY112" fmla="*/ 152400 h 3579320"/>
              <a:gd name="connsiteX113" fmla="*/ 8724900 w 9321800"/>
              <a:gd name="connsiteY113" fmla="*/ 228600 h 3579320"/>
              <a:gd name="connsiteX114" fmla="*/ 8750300 w 9321800"/>
              <a:gd name="connsiteY114" fmla="*/ 355600 h 3579320"/>
              <a:gd name="connsiteX115" fmla="*/ 8763000 w 9321800"/>
              <a:gd name="connsiteY115" fmla="*/ 419100 h 3579320"/>
              <a:gd name="connsiteX116" fmla="*/ 8788400 w 9321800"/>
              <a:gd name="connsiteY116" fmla="*/ 698500 h 3579320"/>
              <a:gd name="connsiteX117" fmla="*/ 8801100 w 9321800"/>
              <a:gd name="connsiteY117" fmla="*/ 736600 h 3579320"/>
              <a:gd name="connsiteX118" fmla="*/ 8813800 w 9321800"/>
              <a:gd name="connsiteY118" fmla="*/ 800100 h 3579320"/>
              <a:gd name="connsiteX119" fmla="*/ 8826500 w 9321800"/>
              <a:gd name="connsiteY119" fmla="*/ 838200 h 3579320"/>
              <a:gd name="connsiteX120" fmla="*/ 8839200 w 9321800"/>
              <a:gd name="connsiteY120" fmla="*/ 889000 h 3579320"/>
              <a:gd name="connsiteX121" fmla="*/ 8902700 w 9321800"/>
              <a:gd name="connsiteY121" fmla="*/ 1041400 h 3579320"/>
              <a:gd name="connsiteX122" fmla="*/ 9029700 w 9321800"/>
              <a:gd name="connsiteY122" fmla="*/ 1219200 h 3579320"/>
              <a:gd name="connsiteX123" fmla="*/ 9080500 w 9321800"/>
              <a:gd name="connsiteY123" fmla="*/ 1308100 h 3579320"/>
              <a:gd name="connsiteX124" fmla="*/ 9118600 w 9321800"/>
              <a:gd name="connsiteY124" fmla="*/ 1346200 h 3579320"/>
              <a:gd name="connsiteX125" fmla="*/ 9194800 w 9321800"/>
              <a:gd name="connsiteY125" fmla="*/ 1524000 h 3579320"/>
              <a:gd name="connsiteX126" fmla="*/ 9220200 w 9321800"/>
              <a:gd name="connsiteY126" fmla="*/ 1574800 h 3579320"/>
              <a:gd name="connsiteX127" fmla="*/ 9232900 w 9321800"/>
              <a:gd name="connsiteY127" fmla="*/ 1612900 h 3579320"/>
              <a:gd name="connsiteX128" fmla="*/ 9296400 w 9321800"/>
              <a:gd name="connsiteY128" fmla="*/ 1739900 h 3579320"/>
              <a:gd name="connsiteX129" fmla="*/ 9321800 w 9321800"/>
              <a:gd name="connsiteY129" fmla="*/ 1892300 h 3579320"/>
              <a:gd name="connsiteX130" fmla="*/ 9309100 w 9321800"/>
              <a:gd name="connsiteY130" fmla="*/ 1981200 h 3579320"/>
              <a:gd name="connsiteX131" fmla="*/ 9271000 w 9321800"/>
              <a:gd name="connsiteY131" fmla="*/ 2044700 h 3579320"/>
              <a:gd name="connsiteX132" fmla="*/ 9207500 w 9321800"/>
              <a:gd name="connsiteY132" fmla="*/ 2120900 h 3579320"/>
              <a:gd name="connsiteX133" fmla="*/ 9194800 w 9321800"/>
              <a:gd name="connsiteY133" fmla="*/ 2159000 h 3579320"/>
              <a:gd name="connsiteX134" fmla="*/ 9105900 w 9321800"/>
              <a:gd name="connsiteY134" fmla="*/ 2260600 h 3579320"/>
              <a:gd name="connsiteX135" fmla="*/ 8953500 w 9321800"/>
              <a:gd name="connsiteY135" fmla="*/ 2438400 h 3579320"/>
              <a:gd name="connsiteX136" fmla="*/ 8953500 w 9321800"/>
              <a:gd name="connsiteY136" fmla="*/ 2438400 h 3579320"/>
              <a:gd name="connsiteX137" fmla="*/ 8890000 w 9321800"/>
              <a:gd name="connsiteY137" fmla="*/ 2527300 h 3579320"/>
              <a:gd name="connsiteX138" fmla="*/ 8851900 w 9321800"/>
              <a:gd name="connsiteY138" fmla="*/ 2565400 h 3579320"/>
              <a:gd name="connsiteX139" fmla="*/ 8826500 w 9321800"/>
              <a:gd name="connsiteY139" fmla="*/ 2603500 h 3579320"/>
              <a:gd name="connsiteX140" fmla="*/ 8788400 w 9321800"/>
              <a:gd name="connsiteY140" fmla="*/ 2654300 h 3579320"/>
              <a:gd name="connsiteX141" fmla="*/ 8750300 w 9321800"/>
              <a:gd name="connsiteY141" fmla="*/ 2755900 h 3579320"/>
              <a:gd name="connsiteX142" fmla="*/ 8724900 w 9321800"/>
              <a:gd name="connsiteY142" fmla="*/ 2832100 h 3579320"/>
              <a:gd name="connsiteX143" fmla="*/ 8712200 w 9321800"/>
              <a:gd name="connsiteY143" fmla="*/ 2870200 h 3579320"/>
              <a:gd name="connsiteX144" fmla="*/ 8686800 w 9321800"/>
              <a:gd name="connsiteY144" fmla="*/ 3022600 h 3579320"/>
              <a:gd name="connsiteX145" fmla="*/ 8661400 w 9321800"/>
              <a:gd name="connsiteY145" fmla="*/ 3060700 h 3579320"/>
              <a:gd name="connsiteX146" fmla="*/ 8623300 w 9321800"/>
              <a:gd name="connsiteY146" fmla="*/ 3136900 h 3579320"/>
              <a:gd name="connsiteX147" fmla="*/ 8585200 w 9321800"/>
              <a:gd name="connsiteY147" fmla="*/ 3162300 h 3579320"/>
              <a:gd name="connsiteX148" fmla="*/ 8483600 w 9321800"/>
              <a:gd name="connsiteY148" fmla="*/ 3238500 h 3579320"/>
              <a:gd name="connsiteX149" fmla="*/ 8445500 w 9321800"/>
              <a:gd name="connsiteY149" fmla="*/ 3251200 h 3579320"/>
              <a:gd name="connsiteX150" fmla="*/ 8382000 w 9321800"/>
              <a:gd name="connsiteY150" fmla="*/ 3289300 h 3579320"/>
              <a:gd name="connsiteX151" fmla="*/ 8343900 w 9321800"/>
              <a:gd name="connsiteY151" fmla="*/ 3314700 h 3579320"/>
              <a:gd name="connsiteX152" fmla="*/ 8293100 w 9321800"/>
              <a:gd name="connsiteY152" fmla="*/ 3327400 h 3579320"/>
              <a:gd name="connsiteX153" fmla="*/ 8191500 w 9321800"/>
              <a:gd name="connsiteY153" fmla="*/ 3365500 h 3579320"/>
              <a:gd name="connsiteX154" fmla="*/ 8153400 w 9321800"/>
              <a:gd name="connsiteY154" fmla="*/ 3378200 h 3579320"/>
              <a:gd name="connsiteX155" fmla="*/ 8089900 w 9321800"/>
              <a:gd name="connsiteY155" fmla="*/ 3390900 h 3579320"/>
              <a:gd name="connsiteX156" fmla="*/ 8051800 w 9321800"/>
              <a:gd name="connsiteY156" fmla="*/ 3403600 h 3579320"/>
              <a:gd name="connsiteX157" fmla="*/ 7874000 w 9321800"/>
              <a:gd name="connsiteY157" fmla="*/ 3429000 h 3579320"/>
              <a:gd name="connsiteX158" fmla="*/ 7734300 w 9321800"/>
              <a:gd name="connsiteY158" fmla="*/ 3454400 h 3579320"/>
              <a:gd name="connsiteX159" fmla="*/ 7467600 w 9321800"/>
              <a:gd name="connsiteY159" fmla="*/ 3492500 h 3579320"/>
              <a:gd name="connsiteX160" fmla="*/ 7277100 w 9321800"/>
              <a:gd name="connsiteY160" fmla="*/ 3517900 h 3579320"/>
              <a:gd name="connsiteX161" fmla="*/ 5461000 w 9321800"/>
              <a:gd name="connsiteY161" fmla="*/ 3530600 h 3579320"/>
              <a:gd name="connsiteX162" fmla="*/ 4521200 w 9321800"/>
              <a:gd name="connsiteY162" fmla="*/ 3568700 h 3579320"/>
              <a:gd name="connsiteX163" fmla="*/ 4292600 w 9321800"/>
              <a:gd name="connsiteY163" fmla="*/ 3543300 h 3579320"/>
              <a:gd name="connsiteX164" fmla="*/ 3987800 w 9321800"/>
              <a:gd name="connsiteY164" fmla="*/ 3492500 h 3579320"/>
              <a:gd name="connsiteX165" fmla="*/ 3136900 w 9321800"/>
              <a:gd name="connsiteY165" fmla="*/ 3479800 h 3579320"/>
              <a:gd name="connsiteX166" fmla="*/ 3035300 w 9321800"/>
              <a:gd name="connsiteY166" fmla="*/ 3467100 h 3579320"/>
              <a:gd name="connsiteX167" fmla="*/ 2882900 w 9321800"/>
              <a:gd name="connsiteY167" fmla="*/ 3441700 h 3579320"/>
              <a:gd name="connsiteX168" fmla="*/ 2349500 w 9321800"/>
              <a:gd name="connsiteY168" fmla="*/ 3403600 h 3579320"/>
              <a:gd name="connsiteX169" fmla="*/ 2184400 w 9321800"/>
              <a:gd name="connsiteY169" fmla="*/ 3378200 h 3579320"/>
              <a:gd name="connsiteX170" fmla="*/ 2133600 w 9321800"/>
              <a:gd name="connsiteY170" fmla="*/ 3365500 h 3579320"/>
              <a:gd name="connsiteX171" fmla="*/ 1892300 w 9321800"/>
              <a:gd name="connsiteY171" fmla="*/ 3352800 h 3579320"/>
              <a:gd name="connsiteX172" fmla="*/ 1765300 w 9321800"/>
              <a:gd name="connsiteY172" fmla="*/ 3340100 h 3579320"/>
              <a:gd name="connsiteX173" fmla="*/ 1689100 w 9321800"/>
              <a:gd name="connsiteY173" fmla="*/ 3327400 h 3579320"/>
              <a:gd name="connsiteX174" fmla="*/ 1485900 w 9321800"/>
              <a:gd name="connsiteY174" fmla="*/ 3314700 h 3579320"/>
              <a:gd name="connsiteX175" fmla="*/ 1346200 w 9321800"/>
              <a:gd name="connsiteY175" fmla="*/ 3302000 h 3579320"/>
              <a:gd name="connsiteX176" fmla="*/ 1257300 w 9321800"/>
              <a:gd name="connsiteY176" fmla="*/ 3276600 h 3579320"/>
              <a:gd name="connsiteX177" fmla="*/ 1155700 w 9321800"/>
              <a:gd name="connsiteY177" fmla="*/ 3263900 h 3579320"/>
              <a:gd name="connsiteX178" fmla="*/ 965200 w 9321800"/>
              <a:gd name="connsiteY178" fmla="*/ 3238500 h 3579320"/>
              <a:gd name="connsiteX179" fmla="*/ 889000 w 9321800"/>
              <a:gd name="connsiteY179" fmla="*/ 3200400 h 3579320"/>
              <a:gd name="connsiteX180" fmla="*/ 850900 w 9321800"/>
              <a:gd name="connsiteY180" fmla="*/ 3187700 h 3579320"/>
              <a:gd name="connsiteX181" fmla="*/ 787400 w 9321800"/>
              <a:gd name="connsiteY181" fmla="*/ 3162300 h 3579320"/>
              <a:gd name="connsiteX182" fmla="*/ 609600 w 9321800"/>
              <a:gd name="connsiteY182" fmla="*/ 3111500 h 3579320"/>
              <a:gd name="connsiteX183" fmla="*/ 546100 w 9321800"/>
              <a:gd name="connsiteY183" fmla="*/ 3086100 h 3579320"/>
              <a:gd name="connsiteX184" fmla="*/ 469900 w 9321800"/>
              <a:gd name="connsiteY184" fmla="*/ 3022600 h 3579320"/>
              <a:gd name="connsiteX185" fmla="*/ 355600 w 9321800"/>
              <a:gd name="connsiteY185" fmla="*/ 2997200 h 3579320"/>
              <a:gd name="connsiteX186" fmla="*/ 292100 w 9321800"/>
              <a:gd name="connsiteY186" fmla="*/ 2984500 h 3579320"/>
              <a:gd name="connsiteX187" fmla="*/ 215900 w 9321800"/>
              <a:gd name="connsiteY187" fmla="*/ 2933700 h 3579320"/>
              <a:gd name="connsiteX188" fmla="*/ 127000 w 9321800"/>
              <a:gd name="connsiteY188" fmla="*/ 2870200 h 3579320"/>
              <a:gd name="connsiteX189" fmla="*/ 88900 w 9321800"/>
              <a:gd name="connsiteY189" fmla="*/ 2857500 h 3579320"/>
              <a:gd name="connsiteX190" fmla="*/ 38100 w 9321800"/>
              <a:gd name="connsiteY190" fmla="*/ 2844800 h 3579320"/>
              <a:gd name="connsiteX191" fmla="*/ 63500 w 9321800"/>
              <a:gd name="connsiteY191" fmla="*/ 2870200 h 3579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9321800" h="3579320">
                <a:moveTo>
                  <a:pt x="63500" y="2870200"/>
                </a:moveTo>
                <a:lnTo>
                  <a:pt x="63500" y="2870200"/>
                </a:lnTo>
                <a:cubicBezTo>
                  <a:pt x="50800" y="2827867"/>
                  <a:pt x="38398" y="2785443"/>
                  <a:pt x="25400" y="2743200"/>
                </a:cubicBezTo>
                <a:cubicBezTo>
                  <a:pt x="21463" y="2730405"/>
                  <a:pt x="15095" y="2718271"/>
                  <a:pt x="12700" y="2705100"/>
                </a:cubicBezTo>
                <a:cubicBezTo>
                  <a:pt x="6595" y="2671520"/>
                  <a:pt x="4233" y="2637367"/>
                  <a:pt x="0" y="2603500"/>
                </a:cubicBezTo>
                <a:cubicBezTo>
                  <a:pt x="19029" y="2375147"/>
                  <a:pt x="-1334" y="2520605"/>
                  <a:pt x="25400" y="2400300"/>
                </a:cubicBezTo>
                <a:cubicBezTo>
                  <a:pt x="26130" y="2397016"/>
                  <a:pt x="40326" y="2311793"/>
                  <a:pt x="50800" y="2298700"/>
                </a:cubicBezTo>
                <a:cubicBezTo>
                  <a:pt x="60335" y="2286781"/>
                  <a:pt x="76200" y="2281767"/>
                  <a:pt x="88900" y="2273300"/>
                </a:cubicBezTo>
                <a:cubicBezTo>
                  <a:pt x="97367" y="2260600"/>
                  <a:pt x="102813" y="2245251"/>
                  <a:pt x="114300" y="2235200"/>
                </a:cubicBezTo>
                <a:cubicBezTo>
                  <a:pt x="221082" y="2141766"/>
                  <a:pt x="153013" y="2209494"/>
                  <a:pt x="228600" y="2171700"/>
                </a:cubicBezTo>
                <a:cubicBezTo>
                  <a:pt x="242252" y="2164874"/>
                  <a:pt x="253048" y="2153126"/>
                  <a:pt x="266700" y="2146300"/>
                </a:cubicBezTo>
                <a:cubicBezTo>
                  <a:pt x="278674" y="2140313"/>
                  <a:pt x="292265" y="2138300"/>
                  <a:pt x="304800" y="2133600"/>
                </a:cubicBezTo>
                <a:cubicBezTo>
                  <a:pt x="400277" y="2097796"/>
                  <a:pt x="334645" y="2114931"/>
                  <a:pt x="431800" y="2095500"/>
                </a:cubicBezTo>
                <a:cubicBezTo>
                  <a:pt x="512233" y="2099733"/>
                  <a:pt x="593129" y="2098603"/>
                  <a:pt x="673100" y="2108200"/>
                </a:cubicBezTo>
                <a:cubicBezTo>
                  <a:pt x="699683" y="2111390"/>
                  <a:pt x="749300" y="2133600"/>
                  <a:pt x="749300" y="2133600"/>
                </a:cubicBezTo>
                <a:cubicBezTo>
                  <a:pt x="782174" y="2166474"/>
                  <a:pt x="818028" y="2207309"/>
                  <a:pt x="863600" y="2222500"/>
                </a:cubicBezTo>
                <a:cubicBezTo>
                  <a:pt x="876300" y="2226733"/>
                  <a:pt x="889726" y="2229213"/>
                  <a:pt x="901700" y="2235200"/>
                </a:cubicBezTo>
                <a:cubicBezTo>
                  <a:pt x="915352" y="2242026"/>
                  <a:pt x="925852" y="2254401"/>
                  <a:pt x="939800" y="2260600"/>
                </a:cubicBezTo>
                <a:cubicBezTo>
                  <a:pt x="964266" y="2271474"/>
                  <a:pt x="990600" y="2277533"/>
                  <a:pt x="1016000" y="2286000"/>
                </a:cubicBezTo>
                <a:lnTo>
                  <a:pt x="1054100" y="2298700"/>
                </a:lnTo>
                <a:cubicBezTo>
                  <a:pt x="1151467" y="2294467"/>
                  <a:pt x="1249008" y="2293199"/>
                  <a:pt x="1346200" y="2286000"/>
                </a:cubicBezTo>
                <a:cubicBezTo>
                  <a:pt x="1363607" y="2284711"/>
                  <a:pt x="1379920" y="2276896"/>
                  <a:pt x="1397000" y="2273300"/>
                </a:cubicBezTo>
                <a:cubicBezTo>
                  <a:pt x="1460368" y="2259959"/>
                  <a:pt x="1524000" y="2247900"/>
                  <a:pt x="1587500" y="2235200"/>
                </a:cubicBezTo>
                <a:lnTo>
                  <a:pt x="1651000" y="2222500"/>
                </a:lnTo>
                <a:cubicBezTo>
                  <a:pt x="1703638" y="2211972"/>
                  <a:pt x="1740059" y="2207419"/>
                  <a:pt x="1790700" y="2184400"/>
                </a:cubicBezTo>
                <a:cubicBezTo>
                  <a:pt x="1813172" y="2174186"/>
                  <a:pt x="1832122" y="2157339"/>
                  <a:pt x="1854200" y="2146300"/>
                </a:cubicBezTo>
                <a:cubicBezTo>
                  <a:pt x="1874590" y="2136105"/>
                  <a:pt x="1897772" y="2131971"/>
                  <a:pt x="1917700" y="2120900"/>
                </a:cubicBezTo>
                <a:cubicBezTo>
                  <a:pt x="1936203" y="2110621"/>
                  <a:pt x="1950350" y="2093690"/>
                  <a:pt x="1968500" y="2082800"/>
                </a:cubicBezTo>
                <a:cubicBezTo>
                  <a:pt x="1992851" y="2068189"/>
                  <a:pt x="2019949" y="2058622"/>
                  <a:pt x="2044700" y="2044700"/>
                </a:cubicBezTo>
                <a:cubicBezTo>
                  <a:pt x="2087729" y="2020496"/>
                  <a:pt x="2129367" y="1993900"/>
                  <a:pt x="2171700" y="1968500"/>
                </a:cubicBezTo>
                <a:lnTo>
                  <a:pt x="2235200" y="1930400"/>
                </a:lnTo>
                <a:cubicBezTo>
                  <a:pt x="2256367" y="1917700"/>
                  <a:pt x="2278161" y="1905992"/>
                  <a:pt x="2298700" y="1892300"/>
                </a:cubicBezTo>
                <a:cubicBezTo>
                  <a:pt x="2382907" y="1836162"/>
                  <a:pt x="2289337" y="1902139"/>
                  <a:pt x="2374900" y="1828800"/>
                </a:cubicBezTo>
                <a:cubicBezTo>
                  <a:pt x="2390971" y="1815025"/>
                  <a:pt x="2410038" y="1804938"/>
                  <a:pt x="2425700" y="1790700"/>
                </a:cubicBezTo>
                <a:cubicBezTo>
                  <a:pt x="2456709" y="1762510"/>
                  <a:pt x="2484967" y="1731433"/>
                  <a:pt x="2514600" y="1701800"/>
                </a:cubicBezTo>
                <a:cubicBezTo>
                  <a:pt x="2527300" y="1689100"/>
                  <a:pt x="2536636" y="1671732"/>
                  <a:pt x="2552700" y="1663700"/>
                </a:cubicBezTo>
                <a:cubicBezTo>
                  <a:pt x="2569633" y="1655233"/>
                  <a:pt x="2588094" y="1649304"/>
                  <a:pt x="2603500" y="1638300"/>
                </a:cubicBezTo>
                <a:cubicBezTo>
                  <a:pt x="2618115" y="1627861"/>
                  <a:pt x="2626985" y="1610639"/>
                  <a:pt x="2641600" y="1600200"/>
                </a:cubicBezTo>
                <a:cubicBezTo>
                  <a:pt x="2669063" y="1580583"/>
                  <a:pt x="2699408" y="1572464"/>
                  <a:pt x="2730500" y="1562100"/>
                </a:cubicBezTo>
                <a:cubicBezTo>
                  <a:pt x="2734733" y="1549400"/>
                  <a:pt x="2733734" y="1533466"/>
                  <a:pt x="2743200" y="1524000"/>
                </a:cubicBezTo>
                <a:cubicBezTo>
                  <a:pt x="2752666" y="1514534"/>
                  <a:pt x="2767913" y="1511300"/>
                  <a:pt x="2781300" y="1511300"/>
                </a:cubicBezTo>
                <a:cubicBezTo>
                  <a:pt x="2853391" y="1511300"/>
                  <a:pt x="2925233" y="1519767"/>
                  <a:pt x="2997200" y="1524000"/>
                </a:cubicBezTo>
                <a:cubicBezTo>
                  <a:pt x="3022600" y="1532467"/>
                  <a:pt x="3047569" y="1542355"/>
                  <a:pt x="3073400" y="1549400"/>
                </a:cubicBezTo>
                <a:cubicBezTo>
                  <a:pt x="3105281" y="1558095"/>
                  <a:pt x="3144172" y="1559386"/>
                  <a:pt x="3175000" y="1574800"/>
                </a:cubicBezTo>
                <a:cubicBezTo>
                  <a:pt x="3197078" y="1585839"/>
                  <a:pt x="3217568" y="1599817"/>
                  <a:pt x="3238500" y="1612900"/>
                </a:cubicBezTo>
                <a:cubicBezTo>
                  <a:pt x="3251443" y="1620990"/>
                  <a:pt x="3262948" y="1631474"/>
                  <a:pt x="3276600" y="1638300"/>
                </a:cubicBezTo>
                <a:cubicBezTo>
                  <a:pt x="3288574" y="1644287"/>
                  <a:pt x="3302000" y="1646767"/>
                  <a:pt x="3314700" y="1651000"/>
                </a:cubicBezTo>
                <a:cubicBezTo>
                  <a:pt x="3337884" y="1668388"/>
                  <a:pt x="3422938" y="1733646"/>
                  <a:pt x="3441700" y="1739900"/>
                </a:cubicBezTo>
                <a:cubicBezTo>
                  <a:pt x="3531051" y="1769684"/>
                  <a:pt x="3420746" y="1730920"/>
                  <a:pt x="3530600" y="1778000"/>
                </a:cubicBezTo>
                <a:cubicBezTo>
                  <a:pt x="3542905" y="1783273"/>
                  <a:pt x="3556395" y="1785427"/>
                  <a:pt x="3568700" y="1790700"/>
                </a:cubicBezTo>
                <a:cubicBezTo>
                  <a:pt x="3586101" y="1798158"/>
                  <a:pt x="3602099" y="1808642"/>
                  <a:pt x="3619500" y="1816100"/>
                </a:cubicBezTo>
                <a:cubicBezTo>
                  <a:pt x="3631805" y="1821373"/>
                  <a:pt x="3645295" y="1823527"/>
                  <a:pt x="3657600" y="1828800"/>
                </a:cubicBezTo>
                <a:cubicBezTo>
                  <a:pt x="3675001" y="1836258"/>
                  <a:pt x="3691100" y="1846511"/>
                  <a:pt x="3708400" y="1854200"/>
                </a:cubicBezTo>
                <a:cubicBezTo>
                  <a:pt x="3729232" y="1863459"/>
                  <a:pt x="3751510" y="1869405"/>
                  <a:pt x="3771900" y="1879600"/>
                </a:cubicBezTo>
                <a:cubicBezTo>
                  <a:pt x="3804202" y="1895751"/>
                  <a:pt x="3810374" y="1914798"/>
                  <a:pt x="3848100" y="1917700"/>
                </a:cubicBezTo>
                <a:cubicBezTo>
                  <a:pt x="4000285" y="1929407"/>
                  <a:pt x="4152900" y="1934633"/>
                  <a:pt x="4305300" y="1943100"/>
                </a:cubicBezTo>
                <a:cubicBezTo>
                  <a:pt x="4385733" y="1938867"/>
                  <a:pt x="4466629" y="1939997"/>
                  <a:pt x="4546600" y="1930400"/>
                </a:cubicBezTo>
                <a:cubicBezTo>
                  <a:pt x="4573183" y="1927210"/>
                  <a:pt x="4596825" y="1911494"/>
                  <a:pt x="4622800" y="1905000"/>
                </a:cubicBezTo>
                <a:cubicBezTo>
                  <a:pt x="4647782" y="1898755"/>
                  <a:pt x="4673821" y="1897695"/>
                  <a:pt x="4699000" y="1892300"/>
                </a:cubicBezTo>
                <a:cubicBezTo>
                  <a:pt x="4733134" y="1884986"/>
                  <a:pt x="4767482" y="1877939"/>
                  <a:pt x="4800600" y="1866900"/>
                </a:cubicBezTo>
                <a:cubicBezTo>
                  <a:pt x="4855259" y="1848680"/>
                  <a:pt x="4825713" y="1857447"/>
                  <a:pt x="4889500" y="1841500"/>
                </a:cubicBezTo>
                <a:cubicBezTo>
                  <a:pt x="4940503" y="1807498"/>
                  <a:pt x="4942979" y="1802507"/>
                  <a:pt x="5016500" y="1778000"/>
                </a:cubicBezTo>
                <a:cubicBezTo>
                  <a:pt x="5036978" y="1771174"/>
                  <a:pt x="5058928" y="1769983"/>
                  <a:pt x="5080000" y="1765300"/>
                </a:cubicBezTo>
                <a:cubicBezTo>
                  <a:pt x="5097039" y="1761514"/>
                  <a:pt x="5114017" y="1757395"/>
                  <a:pt x="5130800" y="1752600"/>
                </a:cubicBezTo>
                <a:cubicBezTo>
                  <a:pt x="5219104" y="1727370"/>
                  <a:pt x="5111327" y="1755140"/>
                  <a:pt x="5219700" y="1714500"/>
                </a:cubicBezTo>
                <a:cubicBezTo>
                  <a:pt x="5236043" y="1708371"/>
                  <a:pt x="5253717" y="1706595"/>
                  <a:pt x="5270500" y="1701800"/>
                </a:cubicBezTo>
                <a:cubicBezTo>
                  <a:pt x="5398037" y="1665361"/>
                  <a:pt x="5200591" y="1716102"/>
                  <a:pt x="5359400" y="1676400"/>
                </a:cubicBezTo>
                <a:cubicBezTo>
                  <a:pt x="5453995" y="1613337"/>
                  <a:pt x="5337814" y="1694388"/>
                  <a:pt x="5435600" y="1612900"/>
                </a:cubicBezTo>
                <a:cubicBezTo>
                  <a:pt x="5447326" y="1603129"/>
                  <a:pt x="5461974" y="1597271"/>
                  <a:pt x="5473700" y="1587500"/>
                </a:cubicBezTo>
                <a:cubicBezTo>
                  <a:pt x="5487498" y="1576002"/>
                  <a:pt x="5497623" y="1560427"/>
                  <a:pt x="5511800" y="1549400"/>
                </a:cubicBezTo>
                <a:cubicBezTo>
                  <a:pt x="5535897" y="1530658"/>
                  <a:pt x="5567898" y="1521574"/>
                  <a:pt x="5588000" y="1498600"/>
                </a:cubicBezTo>
                <a:cubicBezTo>
                  <a:pt x="5617633" y="1464733"/>
                  <a:pt x="5648404" y="1431829"/>
                  <a:pt x="5676900" y="1397000"/>
                </a:cubicBezTo>
                <a:cubicBezTo>
                  <a:pt x="5686565" y="1385187"/>
                  <a:pt x="5690381" y="1368435"/>
                  <a:pt x="5702300" y="1358900"/>
                </a:cubicBezTo>
                <a:cubicBezTo>
                  <a:pt x="5712753" y="1350537"/>
                  <a:pt x="5727700" y="1350433"/>
                  <a:pt x="5740400" y="1346200"/>
                </a:cubicBezTo>
                <a:cubicBezTo>
                  <a:pt x="5851710" y="1234890"/>
                  <a:pt x="5715493" y="1376088"/>
                  <a:pt x="5803900" y="1270000"/>
                </a:cubicBezTo>
                <a:cubicBezTo>
                  <a:pt x="5907928" y="1145166"/>
                  <a:pt x="5780200" y="1306400"/>
                  <a:pt x="5880100" y="1206500"/>
                </a:cubicBezTo>
                <a:cubicBezTo>
                  <a:pt x="5903479" y="1183121"/>
                  <a:pt x="5920221" y="1153679"/>
                  <a:pt x="5943600" y="1130300"/>
                </a:cubicBezTo>
                <a:cubicBezTo>
                  <a:pt x="5954393" y="1119507"/>
                  <a:pt x="5970406" y="1115167"/>
                  <a:pt x="5981700" y="1104900"/>
                </a:cubicBezTo>
                <a:cubicBezTo>
                  <a:pt x="6017139" y="1072683"/>
                  <a:pt x="6083300" y="1003300"/>
                  <a:pt x="6083300" y="1003300"/>
                </a:cubicBezTo>
                <a:cubicBezTo>
                  <a:pt x="6108790" y="926830"/>
                  <a:pt x="6081664" y="992781"/>
                  <a:pt x="6159500" y="889000"/>
                </a:cubicBezTo>
                <a:cubicBezTo>
                  <a:pt x="6190505" y="847660"/>
                  <a:pt x="6218986" y="804486"/>
                  <a:pt x="6248400" y="762000"/>
                </a:cubicBezTo>
                <a:cubicBezTo>
                  <a:pt x="6257088" y="749450"/>
                  <a:pt x="6263007" y="734693"/>
                  <a:pt x="6273800" y="723900"/>
                </a:cubicBezTo>
                <a:cubicBezTo>
                  <a:pt x="6294967" y="702733"/>
                  <a:pt x="6317588" y="682928"/>
                  <a:pt x="6337300" y="660400"/>
                </a:cubicBezTo>
                <a:cubicBezTo>
                  <a:pt x="6347351" y="648913"/>
                  <a:pt x="6353828" y="634720"/>
                  <a:pt x="6362700" y="622300"/>
                </a:cubicBezTo>
                <a:cubicBezTo>
                  <a:pt x="6375003" y="605076"/>
                  <a:pt x="6389582" y="589449"/>
                  <a:pt x="6400800" y="571500"/>
                </a:cubicBezTo>
                <a:cubicBezTo>
                  <a:pt x="6410834" y="555446"/>
                  <a:pt x="6414212" y="535353"/>
                  <a:pt x="6426200" y="520700"/>
                </a:cubicBezTo>
                <a:cubicBezTo>
                  <a:pt x="6452738" y="488265"/>
                  <a:pt x="6494308" y="468186"/>
                  <a:pt x="6515100" y="431800"/>
                </a:cubicBezTo>
                <a:cubicBezTo>
                  <a:pt x="6540431" y="387471"/>
                  <a:pt x="6575488" y="315460"/>
                  <a:pt x="6616700" y="279400"/>
                </a:cubicBezTo>
                <a:cubicBezTo>
                  <a:pt x="6651936" y="248568"/>
                  <a:pt x="6669011" y="259594"/>
                  <a:pt x="6705600" y="241300"/>
                </a:cubicBezTo>
                <a:cubicBezTo>
                  <a:pt x="6719252" y="234474"/>
                  <a:pt x="6731974" y="225671"/>
                  <a:pt x="6743700" y="215900"/>
                </a:cubicBezTo>
                <a:cubicBezTo>
                  <a:pt x="6757498" y="204402"/>
                  <a:pt x="6766206" y="186711"/>
                  <a:pt x="6781800" y="177800"/>
                </a:cubicBezTo>
                <a:cubicBezTo>
                  <a:pt x="6796955" y="169140"/>
                  <a:pt x="6815561" y="168886"/>
                  <a:pt x="6832600" y="165100"/>
                </a:cubicBezTo>
                <a:cubicBezTo>
                  <a:pt x="6924552" y="144666"/>
                  <a:pt x="6866117" y="162394"/>
                  <a:pt x="6934200" y="139700"/>
                </a:cubicBezTo>
                <a:cubicBezTo>
                  <a:pt x="7052733" y="143933"/>
                  <a:pt x="7171743" y="140975"/>
                  <a:pt x="7289800" y="152400"/>
                </a:cubicBezTo>
                <a:cubicBezTo>
                  <a:pt x="7313116" y="154656"/>
                  <a:pt x="7352089" y="205963"/>
                  <a:pt x="7366000" y="215900"/>
                </a:cubicBezTo>
                <a:cubicBezTo>
                  <a:pt x="7393463" y="235517"/>
                  <a:pt x="7423808" y="243636"/>
                  <a:pt x="7454900" y="254000"/>
                </a:cubicBezTo>
                <a:cubicBezTo>
                  <a:pt x="7471833" y="266700"/>
                  <a:pt x="7487322" y="281598"/>
                  <a:pt x="7505700" y="292100"/>
                </a:cubicBezTo>
                <a:cubicBezTo>
                  <a:pt x="7517323" y="298742"/>
                  <a:pt x="7531265" y="300100"/>
                  <a:pt x="7543800" y="304800"/>
                </a:cubicBezTo>
                <a:cubicBezTo>
                  <a:pt x="7565146" y="312805"/>
                  <a:pt x="7585875" y="322409"/>
                  <a:pt x="7607300" y="330200"/>
                </a:cubicBezTo>
                <a:cubicBezTo>
                  <a:pt x="7632462" y="339350"/>
                  <a:pt x="7683500" y="355600"/>
                  <a:pt x="7683500" y="355600"/>
                </a:cubicBezTo>
                <a:cubicBezTo>
                  <a:pt x="7765958" y="345293"/>
                  <a:pt x="7770636" y="348847"/>
                  <a:pt x="7835900" y="330200"/>
                </a:cubicBezTo>
                <a:cubicBezTo>
                  <a:pt x="7848772" y="326522"/>
                  <a:pt x="7862298" y="324001"/>
                  <a:pt x="7874000" y="317500"/>
                </a:cubicBezTo>
                <a:cubicBezTo>
                  <a:pt x="7997713" y="248770"/>
                  <a:pt x="7901722" y="278820"/>
                  <a:pt x="8001000" y="254000"/>
                </a:cubicBezTo>
                <a:cubicBezTo>
                  <a:pt x="8124436" y="176852"/>
                  <a:pt x="8063206" y="197066"/>
                  <a:pt x="8178800" y="177800"/>
                </a:cubicBezTo>
                <a:cubicBezTo>
                  <a:pt x="8355421" y="71827"/>
                  <a:pt x="8132962" y="200719"/>
                  <a:pt x="8305800" y="114300"/>
                </a:cubicBezTo>
                <a:cubicBezTo>
                  <a:pt x="8319452" y="107474"/>
                  <a:pt x="8330248" y="95726"/>
                  <a:pt x="8343900" y="88900"/>
                </a:cubicBezTo>
                <a:cubicBezTo>
                  <a:pt x="8355874" y="82913"/>
                  <a:pt x="8370026" y="82187"/>
                  <a:pt x="8382000" y="76200"/>
                </a:cubicBezTo>
                <a:cubicBezTo>
                  <a:pt x="8395652" y="69374"/>
                  <a:pt x="8406152" y="56999"/>
                  <a:pt x="8420100" y="50800"/>
                </a:cubicBezTo>
                <a:cubicBezTo>
                  <a:pt x="8444566" y="39926"/>
                  <a:pt x="8472353" y="37374"/>
                  <a:pt x="8496300" y="25400"/>
                </a:cubicBezTo>
                <a:lnTo>
                  <a:pt x="8547100" y="0"/>
                </a:lnTo>
                <a:cubicBezTo>
                  <a:pt x="8572500" y="4233"/>
                  <a:pt x="8603921" y="-4257"/>
                  <a:pt x="8623300" y="12700"/>
                </a:cubicBezTo>
                <a:cubicBezTo>
                  <a:pt x="8643449" y="30331"/>
                  <a:pt x="8634925" y="65942"/>
                  <a:pt x="8648700" y="88900"/>
                </a:cubicBezTo>
                <a:cubicBezTo>
                  <a:pt x="8661400" y="110067"/>
                  <a:pt x="8673717" y="131468"/>
                  <a:pt x="8686800" y="152400"/>
                </a:cubicBezTo>
                <a:cubicBezTo>
                  <a:pt x="8711079" y="191246"/>
                  <a:pt x="8714870" y="185135"/>
                  <a:pt x="8724900" y="228600"/>
                </a:cubicBezTo>
                <a:cubicBezTo>
                  <a:pt x="8734608" y="270666"/>
                  <a:pt x="8741833" y="313267"/>
                  <a:pt x="8750300" y="355600"/>
                </a:cubicBezTo>
                <a:lnTo>
                  <a:pt x="8763000" y="419100"/>
                </a:lnTo>
                <a:cubicBezTo>
                  <a:pt x="8765682" y="451285"/>
                  <a:pt x="8781937" y="656493"/>
                  <a:pt x="8788400" y="698500"/>
                </a:cubicBezTo>
                <a:cubicBezTo>
                  <a:pt x="8790436" y="711731"/>
                  <a:pt x="8797853" y="723613"/>
                  <a:pt x="8801100" y="736600"/>
                </a:cubicBezTo>
                <a:cubicBezTo>
                  <a:pt x="8806335" y="757541"/>
                  <a:pt x="8808565" y="779159"/>
                  <a:pt x="8813800" y="800100"/>
                </a:cubicBezTo>
                <a:cubicBezTo>
                  <a:pt x="8817047" y="813087"/>
                  <a:pt x="8822822" y="825328"/>
                  <a:pt x="8826500" y="838200"/>
                </a:cubicBezTo>
                <a:cubicBezTo>
                  <a:pt x="8831295" y="854983"/>
                  <a:pt x="8834184" y="872282"/>
                  <a:pt x="8839200" y="889000"/>
                </a:cubicBezTo>
                <a:cubicBezTo>
                  <a:pt x="8858171" y="952236"/>
                  <a:pt x="8868971" y="983578"/>
                  <a:pt x="8902700" y="1041400"/>
                </a:cubicBezTo>
                <a:cubicBezTo>
                  <a:pt x="8955711" y="1132275"/>
                  <a:pt x="8964682" y="1121673"/>
                  <a:pt x="9029700" y="1219200"/>
                </a:cubicBezTo>
                <a:cubicBezTo>
                  <a:pt x="9048632" y="1247598"/>
                  <a:pt x="9060928" y="1280139"/>
                  <a:pt x="9080500" y="1308100"/>
                </a:cubicBezTo>
                <a:cubicBezTo>
                  <a:pt x="9090800" y="1322814"/>
                  <a:pt x="9108957" y="1331047"/>
                  <a:pt x="9118600" y="1346200"/>
                </a:cubicBezTo>
                <a:cubicBezTo>
                  <a:pt x="9180861" y="1444039"/>
                  <a:pt x="9157789" y="1431472"/>
                  <a:pt x="9194800" y="1524000"/>
                </a:cubicBezTo>
                <a:cubicBezTo>
                  <a:pt x="9201831" y="1541578"/>
                  <a:pt x="9212742" y="1557399"/>
                  <a:pt x="9220200" y="1574800"/>
                </a:cubicBezTo>
                <a:cubicBezTo>
                  <a:pt x="9225473" y="1587105"/>
                  <a:pt x="9227290" y="1600745"/>
                  <a:pt x="9232900" y="1612900"/>
                </a:cubicBezTo>
                <a:cubicBezTo>
                  <a:pt x="9252734" y="1655874"/>
                  <a:pt x="9296400" y="1739900"/>
                  <a:pt x="9296400" y="1739900"/>
                </a:cubicBezTo>
                <a:cubicBezTo>
                  <a:pt x="9303611" y="1775956"/>
                  <a:pt x="9321800" y="1860795"/>
                  <a:pt x="9321800" y="1892300"/>
                </a:cubicBezTo>
                <a:cubicBezTo>
                  <a:pt x="9321800" y="1922234"/>
                  <a:pt x="9318566" y="1952802"/>
                  <a:pt x="9309100" y="1981200"/>
                </a:cubicBezTo>
                <a:cubicBezTo>
                  <a:pt x="9301294" y="2004618"/>
                  <a:pt x="9284083" y="2023768"/>
                  <a:pt x="9271000" y="2044700"/>
                </a:cubicBezTo>
                <a:cubicBezTo>
                  <a:pt x="9241531" y="2091850"/>
                  <a:pt x="9249458" y="2078942"/>
                  <a:pt x="9207500" y="2120900"/>
                </a:cubicBezTo>
                <a:cubicBezTo>
                  <a:pt x="9203267" y="2133600"/>
                  <a:pt x="9200787" y="2147026"/>
                  <a:pt x="9194800" y="2159000"/>
                </a:cubicBezTo>
                <a:cubicBezTo>
                  <a:pt x="9173798" y="2201004"/>
                  <a:pt x="9139004" y="2227496"/>
                  <a:pt x="9105900" y="2260600"/>
                </a:cubicBezTo>
                <a:cubicBezTo>
                  <a:pt x="9072375" y="2361176"/>
                  <a:pt x="9102666" y="2289234"/>
                  <a:pt x="8953500" y="2438400"/>
                </a:cubicBezTo>
                <a:lnTo>
                  <a:pt x="8953500" y="2438400"/>
                </a:lnTo>
                <a:cubicBezTo>
                  <a:pt x="8933398" y="2468553"/>
                  <a:pt x="8913629" y="2499733"/>
                  <a:pt x="8890000" y="2527300"/>
                </a:cubicBezTo>
                <a:cubicBezTo>
                  <a:pt x="8878311" y="2540937"/>
                  <a:pt x="8863398" y="2551602"/>
                  <a:pt x="8851900" y="2565400"/>
                </a:cubicBezTo>
                <a:cubicBezTo>
                  <a:pt x="8842129" y="2577126"/>
                  <a:pt x="8835372" y="2591080"/>
                  <a:pt x="8826500" y="2603500"/>
                </a:cubicBezTo>
                <a:cubicBezTo>
                  <a:pt x="8814197" y="2620724"/>
                  <a:pt x="8799618" y="2636351"/>
                  <a:pt x="8788400" y="2654300"/>
                </a:cubicBezTo>
                <a:cubicBezTo>
                  <a:pt x="8755643" y="2706711"/>
                  <a:pt x="8767178" y="2699642"/>
                  <a:pt x="8750300" y="2755900"/>
                </a:cubicBezTo>
                <a:cubicBezTo>
                  <a:pt x="8742607" y="2781545"/>
                  <a:pt x="8733367" y="2806700"/>
                  <a:pt x="8724900" y="2832100"/>
                </a:cubicBezTo>
                <a:lnTo>
                  <a:pt x="8712200" y="2870200"/>
                </a:lnTo>
                <a:cubicBezTo>
                  <a:pt x="8709400" y="2892603"/>
                  <a:pt x="8701608" y="2988048"/>
                  <a:pt x="8686800" y="3022600"/>
                </a:cubicBezTo>
                <a:cubicBezTo>
                  <a:pt x="8680787" y="3036629"/>
                  <a:pt x="8668226" y="3047048"/>
                  <a:pt x="8661400" y="3060700"/>
                </a:cubicBezTo>
                <a:cubicBezTo>
                  <a:pt x="8640742" y="3102017"/>
                  <a:pt x="8659696" y="3100504"/>
                  <a:pt x="8623300" y="3136900"/>
                </a:cubicBezTo>
                <a:cubicBezTo>
                  <a:pt x="8612507" y="3147693"/>
                  <a:pt x="8597411" y="3153142"/>
                  <a:pt x="8585200" y="3162300"/>
                </a:cubicBezTo>
                <a:cubicBezTo>
                  <a:pt x="8566508" y="3176319"/>
                  <a:pt x="8512312" y="3224144"/>
                  <a:pt x="8483600" y="3238500"/>
                </a:cubicBezTo>
                <a:cubicBezTo>
                  <a:pt x="8471626" y="3244487"/>
                  <a:pt x="8457474" y="3245213"/>
                  <a:pt x="8445500" y="3251200"/>
                </a:cubicBezTo>
                <a:cubicBezTo>
                  <a:pt x="8423422" y="3262239"/>
                  <a:pt x="8402932" y="3276217"/>
                  <a:pt x="8382000" y="3289300"/>
                </a:cubicBezTo>
                <a:cubicBezTo>
                  <a:pt x="8369057" y="3297390"/>
                  <a:pt x="8357929" y="3308687"/>
                  <a:pt x="8343900" y="3314700"/>
                </a:cubicBezTo>
                <a:cubicBezTo>
                  <a:pt x="8327857" y="3321576"/>
                  <a:pt x="8310033" y="3323167"/>
                  <a:pt x="8293100" y="3327400"/>
                </a:cubicBezTo>
                <a:cubicBezTo>
                  <a:pt x="8230381" y="3369212"/>
                  <a:pt x="8279383" y="3343529"/>
                  <a:pt x="8191500" y="3365500"/>
                </a:cubicBezTo>
                <a:cubicBezTo>
                  <a:pt x="8178513" y="3368747"/>
                  <a:pt x="8166387" y="3374953"/>
                  <a:pt x="8153400" y="3378200"/>
                </a:cubicBezTo>
                <a:cubicBezTo>
                  <a:pt x="8132459" y="3383435"/>
                  <a:pt x="8110841" y="3385665"/>
                  <a:pt x="8089900" y="3390900"/>
                </a:cubicBezTo>
                <a:cubicBezTo>
                  <a:pt x="8076913" y="3394147"/>
                  <a:pt x="8064868" y="3400696"/>
                  <a:pt x="8051800" y="3403600"/>
                </a:cubicBezTo>
                <a:cubicBezTo>
                  <a:pt x="8004715" y="3414063"/>
                  <a:pt x="7917941" y="3423507"/>
                  <a:pt x="7874000" y="3429000"/>
                </a:cubicBezTo>
                <a:cubicBezTo>
                  <a:pt x="7784209" y="3458930"/>
                  <a:pt x="7898419" y="3423628"/>
                  <a:pt x="7734300" y="3454400"/>
                </a:cubicBezTo>
                <a:cubicBezTo>
                  <a:pt x="7434988" y="3510521"/>
                  <a:pt x="7895450" y="3449715"/>
                  <a:pt x="7467600" y="3492500"/>
                </a:cubicBezTo>
                <a:cubicBezTo>
                  <a:pt x="7432651" y="3495995"/>
                  <a:pt x="7308366" y="3517486"/>
                  <a:pt x="7277100" y="3517900"/>
                </a:cubicBezTo>
                <a:lnTo>
                  <a:pt x="5461000" y="3530600"/>
                </a:lnTo>
                <a:cubicBezTo>
                  <a:pt x="5147733" y="3543300"/>
                  <a:pt x="4832806" y="3603323"/>
                  <a:pt x="4521200" y="3568700"/>
                </a:cubicBezTo>
                <a:cubicBezTo>
                  <a:pt x="4445000" y="3560233"/>
                  <a:pt x="4368550" y="3553776"/>
                  <a:pt x="4292600" y="3543300"/>
                </a:cubicBezTo>
                <a:cubicBezTo>
                  <a:pt x="4221775" y="3533531"/>
                  <a:pt x="4054205" y="3494990"/>
                  <a:pt x="3987800" y="3492500"/>
                </a:cubicBezTo>
                <a:cubicBezTo>
                  <a:pt x="3704334" y="3481870"/>
                  <a:pt x="3420533" y="3484033"/>
                  <a:pt x="3136900" y="3479800"/>
                </a:cubicBezTo>
                <a:cubicBezTo>
                  <a:pt x="3103033" y="3475567"/>
                  <a:pt x="3069033" y="3472290"/>
                  <a:pt x="3035300" y="3467100"/>
                </a:cubicBezTo>
                <a:cubicBezTo>
                  <a:pt x="2944831" y="3453182"/>
                  <a:pt x="2989863" y="3451001"/>
                  <a:pt x="2882900" y="3441700"/>
                </a:cubicBezTo>
                <a:cubicBezTo>
                  <a:pt x="2720918" y="3427615"/>
                  <a:pt x="2501103" y="3425258"/>
                  <a:pt x="2349500" y="3403600"/>
                </a:cubicBezTo>
                <a:cubicBezTo>
                  <a:pt x="2306803" y="3397500"/>
                  <a:pt x="2228453" y="3387011"/>
                  <a:pt x="2184400" y="3378200"/>
                </a:cubicBezTo>
                <a:cubicBezTo>
                  <a:pt x="2167284" y="3374777"/>
                  <a:pt x="2150989" y="3367012"/>
                  <a:pt x="2133600" y="3365500"/>
                </a:cubicBezTo>
                <a:cubicBezTo>
                  <a:pt x="2053358" y="3358522"/>
                  <a:pt x="1972654" y="3358342"/>
                  <a:pt x="1892300" y="3352800"/>
                </a:cubicBezTo>
                <a:cubicBezTo>
                  <a:pt x="1849856" y="3349873"/>
                  <a:pt x="1807516" y="3345377"/>
                  <a:pt x="1765300" y="3340100"/>
                </a:cubicBezTo>
                <a:cubicBezTo>
                  <a:pt x="1739748" y="3336906"/>
                  <a:pt x="1714745" y="3329731"/>
                  <a:pt x="1689100" y="3327400"/>
                </a:cubicBezTo>
                <a:cubicBezTo>
                  <a:pt x="1621513" y="3321256"/>
                  <a:pt x="1553580" y="3319713"/>
                  <a:pt x="1485900" y="3314700"/>
                </a:cubicBezTo>
                <a:cubicBezTo>
                  <a:pt x="1439269" y="3311246"/>
                  <a:pt x="1392767" y="3306233"/>
                  <a:pt x="1346200" y="3302000"/>
                </a:cubicBezTo>
                <a:cubicBezTo>
                  <a:pt x="1316567" y="3293533"/>
                  <a:pt x="1287521" y="3282644"/>
                  <a:pt x="1257300" y="3276600"/>
                </a:cubicBezTo>
                <a:cubicBezTo>
                  <a:pt x="1223833" y="3269907"/>
                  <a:pt x="1189621" y="3267669"/>
                  <a:pt x="1155700" y="3263900"/>
                </a:cubicBezTo>
                <a:cubicBezTo>
                  <a:pt x="1070000" y="3254378"/>
                  <a:pt x="1038566" y="3256842"/>
                  <a:pt x="965200" y="3238500"/>
                </a:cubicBezTo>
                <a:cubicBezTo>
                  <a:pt x="901356" y="3222539"/>
                  <a:pt x="951081" y="3231440"/>
                  <a:pt x="889000" y="3200400"/>
                </a:cubicBezTo>
                <a:cubicBezTo>
                  <a:pt x="877026" y="3194413"/>
                  <a:pt x="863435" y="3192400"/>
                  <a:pt x="850900" y="3187700"/>
                </a:cubicBezTo>
                <a:cubicBezTo>
                  <a:pt x="829554" y="3179695"/>
                  <a:pt x="808746" y="3170305"/>
                  <a:pt x="787400" y="3162300"/>
                </a:cubicBezTo>
                <a:cubicBezTo>
                  <a:pt x="732501" y="3141713"/>
                  <a:pt x="657686" y="3126527"/>
                  <a:pt x="609600" y="3111500"/>
                </a:cubicBezTo>
                <a:cubicBezTo>
                  <a:pt x="587841" y="3104700"/>
                  <a:pt x="567267" y="3094567"/>
                  <a:pt x="546100" y="3086100"/>
                </a:cubicBezTo>
                <a:cubicBezTo>
                  <a:pt x="518013" y="3058013"/>
                  <a:pt x="505263" y="3040281"/>
                  <a:pt x="469900" y="3022600"/>
                </a:cubicBezTo>
                <a:cubicBezTo>
                  <a:pt x="437911" y="3006606"/>
                  <a:pt x="386260" y="3002775"/>
                  <a:pt x="355600" y="2997200"/>
                </a:cubicBezTo>
                <a:cubicBezTo>
                  <a:pt x="334362" y="2993339"/>
                  <a:pt x="313267" y="2988733"/>
                  <a:pt x="292100" y="2984500"/>
                </a:cubicBezTo>
                <a:cubicBezTo>
                  <a:pt x="170557" y="2862957"/>
                  <a:pt x="326178" y="3007218"/>
                  <a:pt x="215900" y="2933700"/>
                </a:cubicBezTo>
                <a:cubicBezTo>
                  <a:pt x="111361" y="2864007"/>
                  <a:pt x="249786" y="2922823"/>
                  <a:pt x="127000" y="2870200"/>
                </a:cubicBezTo>
                <a:cubicBezTo>
                  <a:pt x="114695" y="2864927"/>
                  <a:pt x="101772" y="2861178"/>
                  <a:pt x="88900" y="2857500"/>
                </a:cubicBezTo>
                <a:cubicBezTo>
                  <a:pt x="72117" y="2852705"/>
                  <a:pt x="53712" y="2852606"/>
                  <a:pt x="38100" y="2844800"/>
                </a:cubicBezTo>
                <a:cubicBezTo>
                  <a:pt x="34314" y="2842907"/>
                  <a:pt x="59267" y="2865967"/>
                  <a:pt x="63500" y="287020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75693" y="2191621"/>
            <a:ext cx="10054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22923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Слабое </a:t>
            </a:r>
            <a:r>
              <a:rPr lang="ru-RU" sz="2400" b="1" dirty="0">
                <a:solidFill>
                  <a:srgbClr val="22923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владение методологией научного исследования</a:t>
            </a:r>
            <a:endParaRPr lang="ru-RU" sz="2400" b="1" dirty="0">
              <a:solidFill>
                <a:srgbClr val="22923D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 rot="11026101">
            <a:off x="10726033" y="3438612"/>
            <a:ext cx="1270600" cy="1260000"/>
            <a:chOff x="2886580" y="3191262"/>
            <a:chExt cx="1270600" cy="1260000"/>
          </a:xfrm>
        </p:grpSpPr>
        <p:sp>
          <p:nvSpPr>
            <p:cNvPr id="35" name="Полилиния: фигура 34"/>
            <p:cNvSpPr/>
            <p:nvPr/>
          </p:nvSpPr>
          <p:spPr>
            <a:xfrm>
              <a:off x="2886580" y="3191262"/>
              <a:ext cx="1260000" cy="1260000"/>
            </a:xfrm>
            <a:custGeom>
              <a:avLst/>
              <a:gdLst>
                <a:gd name="connsiteX0" fmla="*/ 630000 w 1260000"/>
                <a:gd name="connsiteY0" fmla="*/ 95508 h 1260000"/>
                <a:gd name="connsiteX1" fmla="*/ 90000 w 1260000"/>
                <a:gd name="connsiteY1" fmla="*/ 632754 h 1260000"/>
                <a:gd name="connsiteX2" fmla="*/ 630000 w 1260000"/>
                <a:gd name="connsiteY2" fmla="*/ 1170000 h 1260000"/>
                <a:gd name="connsiteX3" fmla="*/ 1170000 w 1260000"/>
                <a:gd name="connsiteY3" fmla="*/ 632754 h 1260000"/>
                <a:gd name="connsiteX4" fmla="*/ 630000 w 1260000"/>
                <a:gd name="connsiteY4" fmla="*/ 95508 h 1260000"/>
                <a:gd name="connsiteX5" fmla="*/ 630000 w 1260000"/>
                <a:gd name="connsiteY5" fmla="*/ 0 h 1260000"/>
                <a:gd name="connsiteX6" fmla="*/ 1260000 w 1260000"/>
                <a:gd name="connsiteY6" fmla="*/ 630000 h 1260000"/>
                <a:gd name="connsiteX7" fmla="*/ 630000 w 1260000"/>
                <a:gd name="connsiteY7" fmla="*/ 1260000 h 1260000"/>
                <a:gd name="connsiteX8" fmla="*/ 0 w 1260000"/>
                <a:gd name="connsiteY8" fmla="*/ 630000 h 1260000"/>
                <a:gd name="connsiteX9" fmla="*/ 630000 w 1260000"/>
                <a:gd name="connsiteY9" fmla="*/ 0 h 12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0000" h="1260000">
                  <a:moveTo>
                    <a:pt x="630000" y="95508"/>
                  </a:moveTo>
                  <a:cubicBezTo>
                    <a:pt x="331766" y="95508"/>
                    <a:pt x="90000" y="336041"/>
                    <a:pt x="90000" y="632754"/>
                  </a:cubicBezTo>
                  <a:cubicBezTo>
                    <a:pt x="90000" y="929467"/>
                    <a:pt x="331766" y="1170000"/>
                    <a:pt x="630000" y="1170000"/>
                  </a:cubicBezTo>
                  <a:cubicBezTo>
                    <a:pt x="928234" y="1170000"/>
                    <a:pt x="1170000" y="929467"/>
                    <a:pt x="1170000" y="632754"/>
                  </a:cubicBezTo>
                  <a:cubicBezTo>
                    <a:pt x="1170000" y="336041"/>
                    <a:pt x="928234" y="95508"/>
                    <a:pt x="630000" y="95508"/>
                  </a:cubicBezTo>
                  <a:close/>
                  <a:moveTo>
                    <a:pt x="630000" y="0"/>
                  </a:moveTo>
                  <a:cubicBezTo>
                    <a:pt x="977939" y="0"/>
                    <a:pt x="1260000" y="282061"/>
                    <a:pt x="1260000" y="630000"/>
                  </a:cubicBezTo>
                  <a:cubicBezTo>
                    <a:pt x="1260000" y="977939"/>
                    <a:pt x="977939" y="1260000"/>
                    <a:pt x="630000" y="1260000"/>
                  </a:cubicBezTo>
                  <a:cubicBezTo>
                    <a:pt x="282061" y="1260000"/>
                    <a:pt x="0" y="977939"/>
                    <a:pt x="0" y="630000"/>
                  </a:cubicBezTo>
                  <a:cubicBezTo>
                    <a:pt x="0" y="282061"/>
                    <a:pt x="282061" y="0"/>
                    <a:pt x="63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36" name="Арка 35"/>
            <p:cNvSpPr/>
            <p:nvPr/>
          </p:nvSpPr>
          <p:spPr>
            <a:xfrm>
              <a:off x="2897180" y="3191262"/>
              <a:ext cx="1260000" cy="1260000"/>
            </a:xfrm>
            <a:prstGeom prst="blockArc">
              <a:avLst>
                <a:gd name="adj1" fmla="val 1800030"/>
                <a:gd name="adj2" fmla="val 16195566"/>
                <a:gd name="adj3" fmla="val 7663"/>
              </a:avLst>
            </a:prstGeom>
            <a:solidFill>
              <a:srgbClr val="2292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305093" y="1832387"/>
            <a:ext cx="1270600" cy="1260000"/>
            <a:chOff x="2886580" y="3191262"/>
            <a:chExt cx="1270600" cy="1260000"/>
          </a:xfrm>
        </p:grpSpPr>
        <p:sp>
          <p:nvSpPr>
            <p:cNvPr id="38" name="Полилиния: фигура 34"/>
            <p:cNvSpPr/>
            <p:nvPr/>
          </p:nvSpPr>
          <p:spPr>
            <a:xfrm>
              <a:off x="2886580" y="3191262"/>
              <a:ext cx="1260000" cy="1260000"/>
            </a:xfrm>
            <a:custGeom>
              <a:avLst/>
              <a:gdLst>
                <a:gd name="connsiteX0" fmla="*/ 630000 w 1260000"/>
                <a:gd name="connsiteY0" fmla="*/ 95508 h 1260000"/>
                <a:gd name="connsiteX1" fmla="*/ 90000 w 1260000"/>
                <a:gd name="connsiteY1" fmla="*/ 632754 h 1260000"/>
                <a:gd name="connsiteX2" fmla="*/ 630000 w 1260000"/>
                <a:gd name="connsiteY2" fmla="*/ 1170000 h 1260000"/>
                <a:gd name="connsiteX3" fmla="*/ 1170000 w 1260000"/>
                <a:gd name="connsiteY3" fmla="*/ 632754 h 1260000"/>
                <a:gd name="connsiteX4" fmla="*/ 630000 w 1260000"/>
                <a:gd name="connsiteY4" fmla="*/ 95508 h 1260000"/>
                <a:gd name="connsiteX5" fmla="*/ 630000 w 1260000"/>
                <a:gd name="connsiteY5" fmla="*/ 0 h 1260000"/>
                <a:gd name="connsiteX6" fmla="*/ 1260000 w 1260000"/>
                <a:gd name="connsiteY6" fmla="*/ 630000 h 1260000"/>
                <a:gd name="connsiteX7" fmla="*/ 630000 w 1260000"/>
                <a:gd name="connsiteY7" fmla="*/ 1260000 h 1260000"/>
                <a:gd name="connsiteX8" fmla="*/ 0 w 1260000"/>
                <a:gd name="connsiteY8" fmla="*/ 630000 h 1260000"/>
                <a:gd name="connsiteX9" fmla="*/ 630000 w 1260000"/>
                <a:gd name="connsiteY9" fmla="*/ 0 h 12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0000" h="1260000">
                  <a:moveTo>
                    <a:pt x="630000" y="95508"/>
                  </a:moveTo>
                  <a:cubicBezTo>
                    <a:pt x="331766" y="95508"/>
                    <a:pt x="90000" y="336041"/>
                    <a:pt x="90000" y="632754"/>
                  </a:cubicBezTo>
                  <a:cubicBezTo>
                    <a:pt x="90000" y="929467"/>
                    <a:pt x="331766" y="1170000"/>
                    <a:pt x="630000" y="1170000"/>
                  </a:cubicBezTo>
                  <a:cubicBezTo>
                    <a:pt x="928234" y="1170000"/>
                    <a:pt x="1170000" y="929467"/>
                    <a:pt x="1170000" y="632754"/>
                  </a:cubicBezTo>
                  <a:cubicBezTo>
                    <a:pt x="1170000" y="336041"/>
                    <a:pt x="928234" y="95508"/>
                    <a:pt x="630000" y="95508"/>
                  </a:cubicBezTo>
                  <a:close/>
                  <a:moveTo>
                    <a:pt x="630000" y="0"/>
                  </a:moveTo>
                  <a:cubicBezTo>
                    <a:pt x="977939" y="0"/>
                    <a:pt x="1260000" y="282061"/>
                    <a:pt x="1260000" y="630000"/>
                  </a:cubicBezTo>
                  <a:cubicBezTo>
                    <a:pt x="1260000" y="977939"/>
                    <a:pt x="977939" y="1260000"/>
                    <a:pt x="630000" y="1260000"/>
                  </a:cubicBezTo>
                  <a:cubicBezTo>
                    <a:pt x="282061" y="1260000"/>
                    <a:pt x="0" y="977939"/>
                    <a:pt x="0" y="630000"/>
                  </a:cubicBezTo>
                  <a:cubicBezTo>
                    <a:pt x="0" y="282061"/>
                    <a:pt x="282061" y="0"/>
                    <a:pt x="63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dirty="0"/>
            </a:p>
          </p:txBody>
        </p:sp>
        <p:sp>
          <p:nvSpPr>
            <p:cNvPr id="39" name="Арка 38"/>
            <p:cNvSpPr/>
            <p:nvPr/>
          </p:nvSpPr>
          <p:spPr>
            <a:xfrm>
              <a:off x="2897180" y="3191262"/>
              <a:ext cx="1260000" cy="1260000"/>
            </a:xfrm>
            <a:prstGeom prst="blockArc">
              <a:avLst>
                <a:gd name="adj1" fmla="val 1800030"/>
                <a:gd name="adj2" fmla="val 16195566"/>
                <a:gd name="adj3" fmla="val 7663"/>
              </a:avLst>
            </a:prstGeom>
            <a:solidFill>
              <a:srgbClr val="2292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2875726" y="3398220"/>
            <a:ext cx="9045000" cy="169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333399"/>
                </a:solidFill>
                <a:latin typeface="Arial Black" panose="020B0A04020102020204" pitchFamily="34" charset="0"/>
              </a:rPr>
              <a:t>       Недостаток </a:t>
            </a:r>
            <a:r>
              <a:rPr lang="ru-RU" sz="2400" b="1" dirty="0">
                <a:solidFill>
                  <a:srgbClr val="333399"/>
                </a:solidFill>
                <a:latin typeface="Arial Black" panose="020B0A04020102020204" pitchFamily="34" charset="0"/>
              </a:rPr>
              <a:t>методической, научной</a:t>
            </a:r>
            <a:r>
              <a:rPr lang="ru-RU" sz="2400" b="1" dirty="0" smtClean="0">
                <a:solidFill>
                  <a:srgbClr val="333399"/>
                </a:solidFill>
                <a:latin typeface="Arial Black" panose="020B0A04020102020204" pitchFamily="34" charset="0"/>
              </a:rPr>
              <a:t>,</a:t>
            </a:r>
            <a:endParaRPr lang="ru-RU" sz="2400" b="1" dirty="0" smtClean="0">
              <a:solidFill>
                <a:srgbClr val="333399"/>
              </a:solidFill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333399"/>
                </a:solidFill>
                <a:latin typeface="Arial Black" panose="020B0A04020102020204" pitchFamily="34" charset="0"/>
              </a:rPr>
              <a:t>психолого-педагогической</a:t>
            </a:r>
            <a:r>
              <a:rPr lang="ru-RU" sz="2400" b="1" dirty="0">
                <a:solidFill>
                  <a:srgbClr val="333399"/>
                </a:solidFill>
                <a:latin typeface="Arial Black" panose="020B0A04020102020204" pitchFamily="34" charset="0"/>
              </a:rPr>
              <a:t>, специальной литературы</a:t>
            </a:r>
            <a:endParaRPr lang="ru-RU" sz="2400" b="1" dirty="0">
              <a:solidFill>
                <a:srgbClr val="333399"/>
              </a:solidFill>
              <a:latin typeface="Arial Black" panose="020B0A04020102020204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backgroundMark x1="96289" y1="14453" x2="92969" y2="326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93" y="4292200"/>
            <a:ext cx="2357998" cy="235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7"/>
          <p:cNvSpPr>
            <a:spLocks noGrp="1"/>
          </p:cNvSpPr>
          <p:nvPr>
            <p:ph type="title"/>
          </p:nvPr>
        </p:nvSpPr>
        <p:spPr>
          <a:xfrm>
            <a:off x="76474" y="324000"/>
            <a:ext cx="10515600" cy="1325563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2292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умения:</a:t>
            </a:r>
            <a:endParaRPr lang="ru-RU" sz="6000" b="1" i="1" dirty="0">
              <a:solidFill>
                <a:srgbClr val="2292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966000" y="2056922"/>
            <a:ext cx="1718523" cy="1631859"/>
            <a:chOff x="516000" y="2628393"/>
            <a:chExt cx="1980000" cy="1933120"/>
          </a:xfrm>
        </p:grpSpPr>
        <p:sp>
          <p:nvSpPr>
            <p:cNvPr id="2" name="Овал 1"/>
            <p:cNvSpPr/>
            <p:nvPr/>
          </p:nvSpPr>
          <p:spPr>
            <a:xfrm>
              <a:off x="516000" y="2628393"/>
              <a:ext cx="1980000" cy="1933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1" cstate="screen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>
              <a:fillRect/>
            </a:stretch>
          </p:blipFill>
          <p:spPr>
            <a:xfrm>
              <a:off x="1012526" y="3054953"/>
              <a:ext cx="1080000" cy="1080000"/>
            </a:xfrm>
            <a:prstGeom prst="rect">
              <a:avLst/>
            </a:prstGeom>
          </p:spPr>
        </p:pic>
      </p:grpSp>
      <p:grpSp>
        <p:nvGrpSpPr>
          <p:cNvPr id="4" name="Группа 3"/>
          <p:cNvGrpSpPr/>
          <p:nvPr/>
        </p:nvGrpSpPr>
        <p:grpSpPr>
          <a:xfrm>
            <a:off x="4976370" y="2057169"/>
            <a:ext cx="1710353" cy="1631859"/>
            <a:chOff x="3639382" y="3327115"/>
            <a:chExt cx="1968637" cy="1831918"/>
          </a:xfrm>
        </p:grpSpPr>
        <p:sp>
          <p:nvSpPr>
            <p:cNvPr id="20" name="Овал 19"/>
            <p:cNvSpPr/>
            <p:nvPr/>
          </p:nvSpPr>
          <p:spPr>
            <a:xfrm>
              <a:off x="3639382" y="3327115"/>
              <a:ext cx="1968637" cy="18319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9" name="Рисунок 28"/>
            <p:cNvPicPr>
              <a:picLocks noChangeAspect="1"/>
            </p:cNvPicPr>
            <p:nvPr/>
          </p:nvPicPr>
          <p:blipFill>
            <a:blip r:embed="rId3" cstate="screen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p:blipFill>
          <p:spPr>
            <a:xfrm>
              <a:off x="4083700" y="3708393"/>
              <a:ext cx="1080000" cy="1080000"/>
            </a:xfrm>
            <a:prstGeom prst="rect">
              <a:avLst/>
            </a:prstGeom>
          </p:spPr>
        </p:pic>
      </p:grpSp>
      <p:grpSp>
        <p:nvGrpSpPr>
          <p:cNvPr id="30" name="Группа 29"/>
          <p:cNvGrpSpPr/>
          <p:nvPr/>
        </p:nvGrpSpPr>
        <p:grpSpPr>
          <a:xfrm>
            <a:off x="9327324" y="2100686"/>
            <a:ext cx="1730558" cy="1631859"/>
            <a:chOff x="7979316" y="2175882"/>
            <a:chExt cx="1790323" cy="1774399"/>
          </a:xfrm>
        </p:grpSpPr>
        <p:sp>
          <p:nvSpPr>
            <p:cNvPr id="31" name="Овал 30"/>
            <p:cNvSpPr/>
            <p:nvPr/>
          </p:nvSpPr>
          <p:spPr>
            <a:xfrm>
              <a:off x="7979316" y="2175882"/>
              <a:ext cx="1790323" cy="17743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5" cstate="screen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334477" y="2523081"/>
              <a:ext cx="1080000" cy="1080000"/>
            </a:xfrm>
            <a:prstGeom prst="rect">
              <a:avLst/>
            </a:prstGeom>
          </p:spPr>
        </p:pic>
      </p:grpSp>
      <p:grpSp>
        <p:nvGrpSpPr>
          <p:cNvPr id="33" name="Группа 32"/>
          <p:cNvGrpSpPr/>
          <p:nvPr/>
        </p:nvGrpSpPr>
        <p:grpSpPr>
          <a:xfrm>
            <a:off x="3269133" y="2336256"/>
            <a:ext cx="1138158" cy="1083162"/>
            <a:chOff x="3719523" y="2188534"/>
            <a:chExt cx="1138158" cy="1083162"/>
          </a:xfrm>
        </p:grpSpPr>
        <p:sp>
          <p:nvSpPr>
            <p:cNvPr id="34" name="Овал 33"/>
            <p:cNvSpPr/>
            <p:nvPr/>
          </p:nvSpPr>
          <p:spPr>
            <a:xfrm>
              <a:off x="3719523" y="2188534"/>
              <a:ext cx="1138158" cy="10831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 rot="5400000">
              <a:off x="4032952" y="2443076"/>
              <a:ext cx="665931" cy="574078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7402929" y="2336256"/>
            <a:ext cx="1086254" cy="992996"/>
            <a:chOff x="5556000" y="2233494"/>
            <a:chExt cx="1086254" cy="992996"/>
          </a:xfrm>
        </p:grpSpPr>
        <p:sp>
          <p:nvSpPr>
            <p:cNvPr id="37" name="Овал 36"/>
            <p:cNvSpPr/>
            <p:nvPr/>
          </p:nvSpPr>
          <p:spPr>
            <a:xfrm>
              <a:off x="5556000" y="2233494"/>
              <a:ext cx="1086254" cy="9929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Равнобедренный треугольник 37"/>
            <p:cNvSpPr/>
            <p:nvPr/>
          </p:nvSpPr>
          <p:spPr>
            <a:xfrm rot="5400000">
              <a:off x="5815052" y="2443077"/>
              <a:ext cx="665931" cy="574078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8042645" y="3863746"/>
            <a:ext cx="43711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функционировать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эффективно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57867" y="3897346"/>
            <a:ext cx="40470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4A05A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мыслить рационально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4A05AF"/>
              </a:soli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19316" y="4554000"/>
            <a:ext cx="40305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66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действовать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66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66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целесообразно</a:t>
            </a:r>
            <a:endParaRPr lang="ru-RU" sz="2800" i="1" dirty="0">
              <a:solidFill>
                <a:srgbClr val="0066F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34611" flipH="1">
            <a:off x="7453768" y="51446"/>
            <a:ext cx="2191650" cy="2167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61000" y="684000"/>
          <a:ext cx="11025001" cy="556176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8280"/>
                <a:gridCol w="1743749"/>
                <a:gridCol w="2150021"/>
                <a:gridCol w="2959721"/>
                <a:gridCol w="2287662"/>
              </a:tblGrid>
              <a:tr h="654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Предметная область, класс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Название методической разработки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Сайты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Практическое применение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Литературное чтение,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Ю. Мориц «Сказка по лесу идёт…»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https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://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edupres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.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ru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/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nachalnaya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-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skola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/1-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klass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/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file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/29092-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yu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-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morits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-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skazka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-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po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-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lesu</a:t>
                      </a: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-</a:t>
                      </a:r>
                      <a:r>
                        <a:rPr lang="en-US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1"/>
                        </a:rPr>
                        <a:t>idjot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Главная идея открытых публикаций-помочь коллегам в их работе.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Литературное чтение,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Ф.Тютчев «Есть в осени первоначальной…»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2"/>
                        </a:rPr>
                        <a:t>https://edupres.ru/nachalnaya-shkola/2-klass/file/29093-f-tyutchev-est-v-oseni-pervonachalnoj</a:t>
                      </a:r>
                      <a:r>
                        <a:rPr lang="ru-RU" sz="1400" i="1" u="sng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Главная идея открытых публикаций-помочь коллегам в их работе.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Русский язык, 1 класс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«Ударение»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3"/>
                        </a:rPr>
                        <a:t>http://gotovimyrok.com/?page_id=test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Главная идея открытых публикаций-помочь коллегам в их работе.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Окр. мир, 1 класс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«Когда появилась одежда»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en-US" sz="12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4"/>
                        </a:rPr>
                        <a:t>https</a:t>
                      </a:r>
                      <a:r>
                        <a:rPr lang="ru-RU" sz="12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4"/>
                        </a:rPr>
                        <a:t>://</a:t>
                      </a:r>
                      <a:r>
                        <a:rPr lang="en-US" sz="12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4"/>
                        </a:rPr>
                        <a:t>kopilkaurokov</a:t>
                      </a:r>
                      <a:r>
                        <a:rPr lang="ru-RU" sz="12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4"/>
                        </a:rPr>
                        <a:t>.</a:t>
                      </a:r>
                      <a:r>
                        <a:rPr lang="en-US" sz="12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4"/>
                        </a:rPr>
                        <a:t>ru</a:t>
                      </a:r>
                      <a:r>
                        <a:rPr lang="ru-RU" sz="12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4"/>
                        </a:rPr>
                        <a:t>/</a:t>
                      </a:r>
                      <a:r>
                        <a:rPr lang="en-US" sz="12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4"/>
                        </a:rPr>
                        <a:t>nachalniyeKlassi</a:t>
                      </a:r>
                      <a:r>
                        <a:rPr lang="ru-RU" sz="12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4"/>
                        </a:rPr>
                        <a:t>/</a:t>
                      </a:r>
                      <a:r>
                        <a:rPr lang="en-US" sz="12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4"/>
                        </a:rPr>
                        <a:t>uroki</a:t>
                      </a:r>
                      <a:r>
                        <a:rPr lang="ru-RU" sz="1200" i="1" u="sng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4"/>
                        </a:rPr>
                        <a:t>/457256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Главная идея открытых публикаций-помочь коллегам в их работе.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Внеурочное занятие. 2 класс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« Что такое газ»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400" i="1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5"/>
                        </a:rPr>
                        <a:t>https://kopilkaurokov.ru/nachalniyeKlassi/meropriyatia/ostorozhno_ga</a:t>
                      </a:r>
                      <a:r>
                        <a:rPr lang="en-US" sz="1400" i="1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  <a:hlinkClick r:id="rId5"/>
                        </a:rPr>
                        <a:t>z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Главная идея открытых публикаций-помочь коллегам в их работе.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51132" marR="51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PRING_RESOURCE_PATHS_HASH_PRESENTER" val="f5976322a44a97ac26d815ee62557e8e28e4d658"/>
</p:tagLst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2197</Words>
  <Application>WPS Presentation</Application>
  <PresentationFormat>Произвольный</PresentationFormat>
  <Paragraphs>112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SimSun</vt:lpstr>
      <vt:lpstr>Wingdings</vt:lpstr>
      <vt:lpstr>Arial Black</vt:lpstr>
      <vt:lpstr>Times New Roman</vt:lpstr>
      <vt:lpstr>Calibri</vt:lpstr>
      <vt:lpstr>Microsoft YaHei</vt:lpstr>
      <vt:lpstr>Arial Unicode MS</vt:lpstr>
      <vt:lpstr>Calibri Light</vt:lpstr>
      <vt:lpstr>Calibri</vt:lpstr>
      <vt:lpstr>Тема Office</vt:lpstr>
      <vt:lpstr>PowerPoint 演示文稿</vt:lpstr>
      <vt:lpstr>            Исследовательская деятельность учителя - это деятельность, направленная на решение творческой, исследовательской задачи (проблемы) и предполагающая соблюдение основных этапов научного исследования:</vt:lpstr>
      <vt:lpstr>Цели исследовательской деятельности учителя</vt:lpstr>
      <vt:lpstr>PowerPoint 演示文稿</vt:lpstr>
      <vt:lpstr>Основные умения: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Aqua5</cp:lastModifiedBy>
  <cp:revision>56</cp:revision>
  <dcterms:created xsi:type="dcterms:W3CDTF">2020-07-14T14:01:00Z</dcterms:created>
  <dcterms:modified xsi:type="dcterms:W3CDTF">2024-01-05T08:45:24Z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52C3895CF0E640D999595CF1D7AFCE83_12</vt:lpwstr>
  </property>
  <property fmtid="{D5CDD505-2E9C-101B-9397-08002B2CF9AE}" pid="3" name="KSOProductBuildVer">
    <vt:lpwstr>1049-12.2.0.13359</vt:lpwstr>
  </property>
</Properties>
</file>