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5D242-D901-4978-9F12-D999E8A7A1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48C43-6A48-4F99-A930-56D72C54476D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199" y="86233"/>
            <a:ext cx="10515600" cy="39835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БПОУ РК «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Элистинский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педагогический колледж им. Х.Б.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Канукова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98880" y="1296516"/>
            <a:ext cx="11594237" cy="21217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ПМ 04 Методическое обеспечение образовательного процесса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«Пути повышения качества образования посредством использования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игровых технологий»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691761" y="3906175"/>
            <a:ext cx="4500239" cy="286559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8578" y="595971"/>
            <a:ext cx="11114843" cy="5524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80340" algn="just">
              <a:lnSpc>
                <a:spcPct val="150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Целью игровых технологий является решение ряда задач:</a:t>
            </a:r>
            <a:endParaRPr lang="ru-RU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180340" indent="-342900" algn="just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дидактических (расширение кругозора, познавательная деятельность; формирование определенных умений и навыков, необходимых в практической деятельности и др.);</a:t>
            </a:r>
            <a:endParaRPr lang="ru-RU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180340" indent="-342900" algn="just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развивающих (развитие внимания, памяти, речи, мышления, воображения, фантазии, творческих идей, умений устанавливать закономерности, находить оптимальные решения и др.);</a:t>
            </a:r>
            <a:endParaRPr lang="ru-RU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180340" indent="-342900" algn="just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воспитывающих (воспитание самостоятельности, воли, формирование нравственных, эстетических и мировоззренческих позиций, воспитание сотрудничества, коллективизма, общительности и др.);</a:t>
            </a:r>
            <a:endParaRPr lang="ru-RU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180340" indent="-342900" algn="just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социализирующих (приобщение к нормам и ценностям общества; адаптация к условиям среды и др.).</a:t>
            </a:r>
            <a:endParaRPr lang="ru-RU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3841" y="1160198"/>
            <a:ext cx="10064318" cy="3901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          Особенности игровых технологий в начальной школе заключаются в их тесной взаимосвязи с процессом изучения предмета. Учитель должен сделать все, чтобы заинтересовать ребят. При этом игра будет частью урока. Вовлекать в такую деятельность необходимо всех ребят без исключения. Тогда педагогу удастся достичь хороших результатов, усвоение знаний будет более качественным и прочным.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004" y="384699"/>
            <a:ext cx="3111998" cy="44003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994" y="1228817"/>
            <a:ext cx="3111998" cy="44003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6984" y="1956046"/>
            <a:ext cx="3111998" cy="44003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3070" y="461639"/>
            <a:ext cx="3759431" cy="55075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97" y="1562470"/>
            <a:ext cx="3783599" cy="50459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3649" y="1562470"/>
            <a:ext cx="3606254" cy="50459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0621" y="482629"/>
          <a:ext cx="10830757" cy="5892741"/>
        </p:xfrm>
        <a:graphic>
          <a:graphicData uri="http://schemas.openxmlformats.org/drawingml/2006/table">
            <a:tbl>
              <a:tblPr/>
              <a:tblGrid>
                <a:gridCol w="1272466"/>
                <a:gridCol w="95582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Баллы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Правильность (ошибочность) решения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Полное верное решение.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6-7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Верное решение. Имеются небольшие недочеты, в целом не влияющие на решение.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5-6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Решение в целом верное. Однако оно содержит ошибки, либо пропущенные случаи, не влияющие на логику рассуждений. 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4-3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Верно, рассмотрен один из двух (более сложный) существенных случаев. В том случае, когда решение делится на две равноценные части - решение одной из частей. 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2-3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Доказаны вспомогательные утверждения, помогающие в решении задачи.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Рассмотрены отдельные важные случаи при отсутствии решения (или при ошибочном решении).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Решение неверное, продвижения отсутствуют.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Решение отсутствует.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629" y="1660125"/>
            <a:ext cx="3484517" cy="49271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972" y="523783"/>
            <a:ext cx="3628196" cy="51266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5994" y="1553593"/>
            <a:ext cx="3562377" cy="503363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3475" y="257452"/>
            <a:ext cx="11245049" cy="6117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Вывод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Игровые технологии значительно повышают мотивацию к изучению предметов;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Игра является средством активизации познавательной деятельности учащихся;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Игра развивает воображение, мышление; игра создает на уроке доброжелательную и жизнерадостную атмосферу; игра помогает снять усталость.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         Таким образом, игровые технологии обладают огромным потенциалом при обучении школьников на уроках и во внеурочное время и способствуют разностороннему развитию личности, что соответствует ФГОС НОО.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2377</Words>
  <Application>WPS Presentation</Application>
  <PresentationFormat>Широкоэкранный</PresentationFormat>
  <Paragraphs>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Calibri Light</vt:lpstr>
      <vt:lpstr>Тема Office</vt:lpstr>
      <vt:lpstr>БПОУ РК «Элистинский педагогический колледж им. Х.Б. Канукова»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БПОУ РК «Элистинский педагогический колледж им. Х.Б. Канукова»</dc:title>
  <dc:creator>Amulanga Sarangova</dc:creator>
  <cp:lastModifiedBy>Aqua5</cp:lastModifiedBy>
  <cp:revision>13</cp:revision>
  <dcterms:created xsi:type="dcterms:W3CDTF">2022-12-24T05:03:00Z</dcterms:created>
  <dcterms:modified xsi:type="dcterms:W3CDTF">2024-01-05T08:41:57Z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038D751D42E84326B58B9DB3FCB7FD93_12</vt:lpwstr>
  </property>
  <property fmtid="{D5CDD505-2E9C-101B-9397-08002B2CF9AE}" pid="3" name="KSOProductBuildVer">
    <vt:lpwstr>1049-12.2.0.13359</vt:lpwstr>
  </property>
</Properties>
</file>