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EA0C0817-A112-4847-8014-A94B7D2A4EA3}" type="datetime1">
              <a:rPr lang="en-US" smtClean="0"/>
            </a:fld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4B7E4EF-A1BD-40F4-AB7B-04F084DD991D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34F40B7-36AB-4376-BE14-EF7004D79BB9}" type="datetime1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F87CAB8-DCAE-46A5-AADA-B3FAD11A54E0}" type="datetime1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332B432-ACDA-4023-A761-2BAB76577B62}" type="datetime1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C646AA-F36E-4540-911D-FFFC0A0EF24A}" type="datetime1">
              <a:rPr lang="en-US" smtClean="0"/>
            </a:fld>
            <a:endParaRPr lang="en-US" dirty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9186D26-FA5F-4637-B602-B7C2DC34CFD4}" type="datetime1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A7F15D8-96D1-4781-BC50-CA8A088B2FE4}" type="datetime1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9A96C99-B8F8-4528-BD05-0E16E943DC09}" type="datetime1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03636942-C211-4B28-8DBD-C953E00AF71B}" type="datetime1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E8D12A6-918A-48BD-8CB9-CA713993B0EA}" type="datetime1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778CE86-875F-4587-BCF6-FA054AFC0D53}" type="datetime1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l"/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8467" y="0"/>
            <a:ext cx="122004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F6FA2B21-3FCD-4721-B95C-427943F61125}" type="datetime1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4B7E4EF-A1BD-40F4-AB7B-04F084DD991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Голографический неоново-на блестящийном фоне"/>
          <p:cNvPicPr>
            <a:picLocks noChangeAspect="1"/>
          </p:cNvPicPr>
          <p:nvPr/>
        </p:nvPicPr>
        <p:blipFill rotWithShape="1">
          <a:blip r:embed="rId1">
            <a:alphaModFix amt="90000"/>
          </a:blip>
          <a:srcRect t="15608" b="123"/>
          <a:stretch>
            <a:fillRect/>
          </a:stretch>
        </p:blipFill>
        <p:spPr>
          <a:xfrm>
            <a:off x="0" y="106375"/>
            <a:ext cx="12191999" cy="68579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предметно-развивающей среды как средство реализации программы НОО</a:t>
            </a:r>
            <a:endParaRPr lang="ru-RU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91648" y="5517127"/>
            <a:ext cx="42597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1598801"/>
          </a:xfrm>
        </p:spPr>
        <p:txBody>
          <a:bodyPr>
            <a:noAutofit/>
          </a:bodyPr>
          <a:lstStyle/>
          <a:p>
            <a:r>
              <a:rPr lang="ru-RU" sz="32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Создание предметно - развивающей среды, способствующей гармоничному развитию и саморазвитию детей с последующим её формированием.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19"/>
            <a:ext cx="10058400" cy="4112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Организация предметно-развивающей среды для учащихся начальной школы, способствующей реализации компетентностного подхода;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Создание условий для эффективной реализации и освоения обучающимися основной образовательной программы начального общего образования;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Формирование социально-открытого уклада школьной жизни, интегрированного в урочную, внеурочную, внешкольную деятельность.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Создать благоприятные условия для разностороннего развития личности;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Обеспечить охрану здоровья детей;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7" name="Rectangl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8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Объект 7" descr="Изображение выглядит как пол, внутренний, стена, потолок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3" r="5991" b="-2"/>
          <a:stretch>
            <a:fillRect/>
          </a:stretch>
        </p:blipFill>
        <p:spPr>
          <a:xfrm>
            <a:off x="234696" y="237744"/>
            <a:ext cx="3996183" cy="6382512"/>
          </a:xfrm>
          <a:prstGeom prst="rect">
            <a:avLst/>
          </a:prstGeom>
        </p:spPr>
      </p:pic>
      <p:sp>
        <p:nvSpPr>
          <p:cNvPr id="30" name="Rectangle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379494" y="374904"/>
            <a:ext cx="7440649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5192" y="374905"/>
            <a:ext cx="6280826" cy="14191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65192" y="1296365"/>
            <a:ext cx="6280826" cy="4738675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легко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переставить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отодвигать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стулья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трехуровневые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регулируются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учительский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меловая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видеомагнитофон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шкафы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отделять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книги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уроков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ИЗО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строгость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подбором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цветовых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предпочтений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6" r="20476"/>
          <a:stretch>
            <a:fillRect/>
          </a:stretch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4082" y="237744"/>
            <a:ext cx="4472921" cy="147150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64082" y="1504709"/>
            <a:ext cx="4472922" cy="453033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стендами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стенах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Стенды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притягивает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взор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стендах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размещаются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32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 useBgFill="1">
        <p:nvSpPr>
          <p:cNvPr id="33" name="Rectangl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2155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-127322"/>
            <a:ext cx="6281928" cy="19098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8680" y="1504709"/>
            <a:ext cx="6281928" cy="453052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отведенном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цветах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цветка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ухаживающих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Кроме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уютное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Здесь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поместим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6" name="Объект 5" descr="Изображение выглядит как внутренний, стена, растение, живой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30" r="16005"/>
          <a:stretch>
            <a:fillRect/>
          </a:stretch>
        </p:blipFill>
        <p:spPr>
          <a:xfrm>
            <a:off x="7950236" y="237744"/>
            <a:ext cx="4124416" cy="6382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60519" y="253548"/>
            <a:ext cx="5851795" cy="6384816"/>
          </a:xfrm>
          <a:prstGeom prst="rect">
            <a:avLst/>
          </a:prstGeom>
          <a:solidFill>
            <a:srgbClr val="FFFFFF"/>
          </a:solidFill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1" r="14291" b="1"/>
          <a:stretch>
            <a:fillRect/>
          </a:stretch>
        </p:blipFill>
        <p:spPr>
          <a:xfrm>
            <a:off x="424928" y="419292"/>
            <a:ext cx="5522976" cy="6053328"/>
          </a:xfrm>
          <a:prstGeom prst="rect">
            <a:avLst/>
          </a:prstGeom>
        </p:spPr>
      </p:pic>
      <p:sp>
        <p:nvSpPr>
          <p:cNvPr id="21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46137" y="2538919"/>
            <a:ext cx="4602152" cy="355780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ПДД.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ОБЖ.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кабинету начальных классов: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начальных классов должен отвечать санитарно-гигиеническим условиям, эстетическим и техническим требованиям.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освещенность, состояние мебели;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размеры проходов, расстояния между предметами: между рядами двухместных столов – не менее 60 см, от столов до продольной стены – не менее 50-70 см, от первой парты до учебной доски – 2,4-2,7 м, наибольшая удаленность последнего места, учащегося от учебной доски – 860 см, высота нижнего края учебной доски над полом–80-90 см.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человек, в позе, группа&#10;&#10;Автоматически созданное описание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9" y="381965"/>
            <a:ext cx="5739251" cy="4304438"/>
          </a:xfrm>
          <a:prstGeom prst="rect">
            <a:avLst/>
          </a:prstGeom>
        </p:spPr>
      </p:pic>
      <p:pic>
        <p:nvPicPr>
          <p:cNvPr id="3" name="Рисунок 2" descr="Изображение выглядит как человек, внутренний, группа, люди&#10;&#10;Автоматически созданное описание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85382"/>
            <a:ext cx="5739253" cy="43044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-267629"/>
            <a:ext cx="10058400" cy="2174487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148577"/>
            <a:ext cx="10058400" cy="5241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полноценной реализации образовательного процесса, разностороннему развитию младшего школьника, развитию творческого воображения детей, формированию культуры взаимоотношений.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предметно-развивающей образовательной среды является важнейшим аспектом методической работы учителя начальных классов.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ar Drives">
  <a:themeElements>
    <a:clrScheme name="Gear Dri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5F5F5F"/>
      </a:accent1>
      <a:accent2>
        <a:srgbClr val="969696"/>
      </a:accent2>
      <a:accent3>
        <a:srgbClr val="FFFFFF"/>
      </a:accent3>
      <a:accent4>
        <a:srgbClr val="000000"/>
      </a:accent4>
      <a:accent5>
        <a:srgbClr val="B6B6B6"/>
      </a:accent5>
      <a:accent6>
        <a:srgbClr val="878787"/>
      </a:accent6>
      <a:hlink>
        <a:srgbClr val="CC3300"/>
      </a:hlink>
      <a:folHlink>
        <a:srgbClr val="996600"/>
      </a:folHlink>
    </a:clrScheme>
    <a:fontScheme name="Gear Dri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ear Dri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6B6B6"/>
        </a:accent5>
        <a:accent6>
          <a:srgbClr val="87878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3048</Words>
  <Application>WPS Presentation</Application>
  <PresentationFormat>Широкоэкранный</PresentationFormat>
  <Paragraphs>50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SimSun</vt:lpstr>
      <vt:lpstr>Wingdings</vt:lpstr>
      <vt:lpstr>Garamond</vt:lpstr>
      <vt:lpstr>Times New Roman</vt:lpstr>
      <vt:lpstr>Georgia Pro</vt:lpstr>
      <vt:lpstr>Georgia</vt:lpstr>
      <vt:lpstr>Microsoft YaHei</vt:lpstr>
      <vt:lpstr>Arial Unicode MS</vt:lpstr>
      <vt:lpstr>Georgia Pro Cond Black</vt:lpstr>
      <vt:lpstr>Calibri</vt:lpstr>
      <vt:lpstr>Gear Drives</vt:lpstr>
      <vt:lpstr>Создание предметно-развивающей среды как средство реализации программы НОО</vt:lpstr>
      <vt:lpstr>Цель: Создание предметно - развивающей среды, способствующей гармоничному развитию и саморазвитию детей с последующим её формированием. </vt:lpstr>
      <vt:lpstr>Учебная зона </vt:lpstr>
      <vt:lpstr>Информационная зона</vt:lpstr>
      <vt:lpstr>Зеленая зона</vt:lpstr>
      <vt:lpstr>Наличие Уголка здорового образа жизни:</vt:lpstr>
      <vt:lpstr>Требования к кабинету начальных классов:</vt:lpstr>
      <vt:lpstr>PowerPoint 演示文稿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предметно-развивающей среды как средство реализации программы НОО</dc:title>
  <dc:creator>Алина Максимова</dc:creator>
  <cp:lastModifiedBy>Aqua5</cp:lastModifiedBy>
  <cp:revision>3</cp:revision>
  <dcterms:created xsi:type="dcterms:W3CDTF">2022-12-24T12:06:00Z</dcterms:created>
  <dcterms:modified xsi:type="dcterms:W3CDTF">2024-01-05T09:00:44Z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965A59BBFDD549CAA677614997B480E6_12</vt:lpwstr>
  </property>
  <property fmtid="{D5CDD505-2E9C-101B-9397-08002B2CF9AE}" pid="3" name="KSOProductBuildVer">
    <vt:lpwstr>1049-12.2.0.13359</vt:lpwstr>
  </property>
</Properties>
</file>