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569" autoAdjust="0"/>
  </p:normalViewPr>
  <p:slideViewPr>
    <p:cSldViewPr>
      <p:cViewPr varScale="1">
        <p:scale>
          <a:sx n="66" d="100"/>
          <a:sy n="66" d="100"/>
        </p:scale>
        <p:origin x="-6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31640" y="6858000"/>
            <a:ext cx="6400800" cy="243408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OrangeDwn_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332656"/>
            <a:ext cx="1872208" cy="1467544"/>
          </a:xfrm>
          <a:prstGeom prst="rect">
            <a:avLst/>
          </a:prstGeom>
        </p:spPr>
      </p:pic>
      <p:pic>
        <p:nvPicPr>
          <p:cNvPr id="5" name="Рисунок 4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115616" y="1700808"/>
            <a:ext cx="1656184" cy="1472347"/>
          </a:xfrm>
          <a:prstGeom prst="rect">
            <a:avLst/>
          </a:prstGeom>
        </p:spPr>
      </p:pic>
      <p:pic>
        <p:nvPicPr>
          <p:cNvPr id="6" name="Рисунок 5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2132856"/>
            <a:ext cx="3529496" cy="1418101"/>
          </a:xfrm>
          <a:prstGeom prst="rect">
            <a:avLst/>
          </a:prstGeom>
        </p:spPr>
      </p:pic>
      <p:pic>
        <p:nvPicPr>
          <p:cNvPr id="7" name="Рисунок 6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195736" y="3429000"/>
            <a:ext cx="1508176" cy="1340768"/>
          </a:xfrm>
          <a:prstGeom prst="rect">
            <a:avLst/>
          </a:prstGeom>
        </p:spPr>
      </p:pic>
      <p:pic>
        <p:nvPicPr>
          <p:cNvPr id="8" name="Рисунок 7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789040"/>
            <a:ext cx="3350276" cy="1346093"/>
          </a:xfrm>
          <a:prstGeom prst="rect">
            <a:avLst/>
          </a:prstGeom>
        </p:spPr>
      </p:pic>
      <p:pic>
        <p:nvPicPr>
          <p:cNvPr id="9" name="Рисунок 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131840" y="5013176"/>
            <a:ext cx="1643201" cy="1460805"/>
          </a:xfrm>
          <a:prstGeom prst="rect">
            <a:avLst/>
          </a:prstGeom>
        </p:spPr>
      </p:pic>
      <p:pic>
        <p:nvPicPr>
          <p:cNvPr id="10" name="Рисунок 9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5229200"/>
            <a:ext cx="3528392" cy="141765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32656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630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00808"/>
            <a:ext cx="2664296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 : 70</a:t>
            </a:r>
            <a:endParaRPr lang="ru-RU" sz="4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492896"/>
            <a:ext cx="108011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9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3501008"/>
            <a:ext cx="11521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2780928"/>
            <a:ext cx="7920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4005064"/>
            <a:ext cx="20162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270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79913" y="5085184"/>
            <a:ext cx="100811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5976" y="5661248"/>
            <a:ext cx="15121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5292080" y="5085184"/>
            <a:ext cx="1584175" cy="140833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 flipH="1">
            <a:off x="6804248" y="3933056"/>
            <a:ext cx="10801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4005064"/>
            <a:ext cx="10081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" name="Рисунок 21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3789040"/>
            <a:ext cx="3456384" cy="1388726"/>
          </a:xfrm>
          <a:prstGeom prst="rect">
            <a:avLst/>
          </a:prstGeom>
        </p:spPr>
      </p:pic>
      <p:pic>
        <p:nvPicPr>
          <p:cNvPr id="24" name="Рисунок 23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88224" y="3429000"/>
            <a:ext cx="1427177" cy="1268760"/>
          </a:xfrm>
          <a:prstGeom prst="rect">
            <a:avLst/>
          </a:prstGeom>
        </p:spPr>
      </p:pic>
      <p:pic>
        <p:nvPicPr>
          <p:cNvPr id="29" name="Рисунок 28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4504" y="2132856"/>
            <a:ext cx="3529496" cy="1418101"/>
          </a:xfrm>
          <a:prstGeom prst="rect">
            <a:avLst/>
          </a:prstGeom>
        </p:spPr>
      </p:pic>
      <p:pic>
        <p:nvPicPr>
          <p:cNvPr id="31" name="Рисунок 30" descr="67ce85198bcb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772816"/>
            <a:ext cx="2314947" cy="2314947"/>
          </a:xfrm>
          <a:prstGeom prst="rect">
            <a:avLst/>
          </a:prstGeom>
        </p:spPr>
      </p:pic>
      <p:pic>
        <p:nvPicPr>
          <p:cNvPr id="32" name="Рисунок 31" descr="depositphotos_51012423-stock-photo-wise-owl-teacher-cartoon-character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195" r="68112"/>
          <a:stretch>
            <a:fillRect/>
          </a:stretch>
        </p:blipFill>
        <p:spPr>
          <a:xfrm>
            <a:off x="323528" y="4414528"/>
            <a:ext cx="2627784" cy="2443472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347863" y="5013176"/>
            <a:ext cx="7200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87921" y="5589241"/>
            <a:ext cx="15362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181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52120" y="4005064"/>
            <a:ext cx="16561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210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516216" y="3356992"/>
            <a:ext cx="16561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3</a:t>
            </a:r>
            <a:endParaRPr lang="ru-RU" sz="4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876256" y="3573016"/>
            <a:ext cx="11521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516216" y="2492897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" name="Рисунок 39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88223" y="692695"/>
            <a:ext cx="1665174" cy="1480339"/>
          </a:xfrm>
          <a:prstGeom prst="rect">
            <a:avLst/>
          </a:prstGeom>
        </p:spPr>
      </p:pic>
      <p:pic>
        <p:nvPicPr>
          <p:cNvPr id="41" name="Рисунок 40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260648"/>
            <a:ext cx="3529496" cy="1418101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6660232" y="692697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64088" y="620688"/>
            <a:ext cx="14401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47864" y="5013176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- 89</a:t>
            </a:r>
            <a:endParaRPr lang="ru-RU" sz="44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67744" y="3140968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195736" y="3428999"/>
            <a:ext cx="1512168" cy="707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 30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04248" y="692696"/>
            <a:ext cx="12241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+ 30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 rot="10800000" flipV="1">
            <a:off x="5220072" y="5089268"/>
            <a:ext cx="1800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+ 29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flipV="1">
            <a:off x="2483768" y="3501008"/>
            <a:ext cx="360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  <p:bldP spid="34" grpId="0"/>
      <p:bldP spid="36" grpId="0"/>
      <p:bldP spid="39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клетчатой бумаге нарисована фигура. Сторона клетки равна 1 см.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7920880" cy="4874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1) Найди площадь этой фигуры. Ответ дай в кв. см.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146" name="AutoShape 2" descr="https://math4-vpr.sdamgia.ru/get_file?id=352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math4-vpr.sdamgia.ru/get_file?id=352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5a69fe28de0341af2b94b6a298185c09.jpg"/>
          <p:cNvPicPr>
            <a:picLocks noChangeAspect="1"/>
          </p:cNvPicPr>
          <p:nvPr/>
        </p:nvPicPr>
        <p:blipFill>
          <a:blip r:embed="rId2" cstate="print"/>
          <a:srcRect l="40550" t="5901" r="32150" b="60500"/>
          <a:stretch>
            <a:fillRect/>
          </a:stretch>
        </p:blipFill>
        <p:spPr>
          <a:xfrm>
            <a:off x="4427984" y="1196752"/>
            <a:ext cx="4392488" cy="54061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844824"/>
            <a:ext cx="406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18 полных квадратов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2708920"/>
            <a:ext cx="3036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Неполных - 12</a:t>
            </a:r>
            <a:endParaRPr lang="ru-RU" sz="3200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432195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=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 + 6 = 24 см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Начерти прямоугольник с такой же площадью.</a:t>
            </a:r>
            <a:endParaRPr lang="ru-RU" sz="2000" dirty="0"/>
          </a:p>
        </p:txBody>
      </p:sp>
      <p:pic>
        <p:nvPicPr>
          <p:cNvPr id="4" name="Содержимое 3" descr="get_file (3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39552"/>
            <a:ext cx="9144000" cy="4376986"/>
          </a:xfrm>
          <a:prstGeom prst="rect">
            <a:avLst/>
          </a:prstGeom>
        </p:spPr>
      </p:pic>
      <p:pic>
        <p:nvPicPr>
          <p:cNvPr id="5" name="Рисунок 4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692696"/>
            <a:ext cx="4968552" cy="3697024"/>
          </a:xfrm>
          <a:prstGeom prst="rect">
            <a:avLst/>
          </a:prstGeom>
        </p:spPr>
      </p:pic>
      <p:pic>
        <p:nvPicPr>
          <p:cNvPr id="6" name="Рисунок 5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415956" y="1760508"/>
            <a:ext cx="2520280" cy="3697024"/>
          </a:xfrm>
          <a:prstGeom prst="rect">
            <a:avLst/>
          </a:prstGeom>
        </p:spPr>
      </p:pic>
      <p:pic>
        <p:nvPicPr>
          <p:cNvPr id="7" name="Рисунок 6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160976"/>
            <a:ext cx="5040560" cy="3697024"/>
          </a:xfrm>
          <a:prstGeom prst="rect">
            <a:avLst/>
          </a:prstGeom>
        </p:spPr>
      </p:pic>
      <p:pic>
        <p:nvPicPr>
          <p:cNvPr id="8" name="Рисунок 7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312500" y="1760508"/>
            <a:ext cx="2520280" cy="3697024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55776" y="800923"/>
            <a:ext cx="65882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 = 6 ∙ 4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Начерти прямоугольник с такой же площадью.</a:t>
            </a:r>
            <a:endParaRPr lang="ru-RU" sz="2000" dirty="0"/>
          </a:p>
        </p:txBody>
      </p:sp>
      <p:pic>
        <p:nvPicPr>
          <p:cNvPr id="4" name="Содержимое 3" descr="get_file (3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39552"/>
            <a:ext cx="9144000" cy="4376986"/>
          </a:xfrm>
          <a:prstGeom prst="rect">
            <a:avLst/>
          </a:prstGeom>
        </p:spPr>
      </p:pic>
      <p:pic>
        <p:nvPicPr>
          <p:cNvPr id="5" name="Рисунок 4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692696"/>
            <a:ext cx="6696744" cy="3697024"/>
          </a:xfrm>
          <a:prstGeom prst="rect">
            <a:avLst/>
          </a:prstGeom>
        </p:spPr>
      </p:pic>
      <p:pic>
        <p:nvPicPr>
          <p:cNvPr id="6" name="Рисунок 5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59872" y="1076432"/>
            <a:ext cx="2592288" cy="4993168"/>
          </a:xfrm>
          <a:prstGeom prst="rect">
            <a:avLst/>
          </a:prstGeom>
        </p:spPr>
      </p:pic>
      <p:pic>
        <p:nvPicPr>
          <p:cNvPr id="7" name="Рисунок 6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160976"/>
            <a:ext cx="6696744" cy="3697024"/>
          </a:xfrm>
          <a:prstGeom prst="rect">
            <a:avLst/>
          </a:prstGeom>
        </p:spPr>
      </p:pic>
      <p:pic>
        <p:nvPicPr>
          <p:cNvPr id="8" name="Рисунок 7" descr="red_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7104588" y="1760508"/>
            <a:ext cx="2520280" cy="3697024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55776" y="800923"/>
            <a:ext cx="65882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 = 8 ∙ 3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9" y="6453336"/>
            <a:ext cx="846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Найдите в каждом ряду лишнее число и объясните, чем оно отличается от других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404664"/>
            <a:ext cx="5688632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2,  3,  6,  7,        8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-171400"/>
            <a:ext cx="1080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11,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1628800"/>
            <a:ext cx="6768752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10,  20,  3000,         40, 500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1700808"/>
            <a:ext cx="9541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36,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2780928"/>
            <a:ext cx="7848872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172,   142,  112,           182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2852936"/>
            <a:ext cx="1239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145,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260648"/>
            <a:ext cx="532859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Тема урока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340768"/>
            <a:ext cx="8568952" cy="11521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……………умножение </a:t>
            </a:r>
            <a:r>
              <a:rPr lang="ru-RU" sz="3600" b="1" dirty="0" smtClean="0">
                <a:solidFill>
                  <a:schemeClr val="tx1"/>
                </a:solidFill>
              </a:rPr>
              <a:t>многозначных  чисел,  которые……...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11760" y="3068960"/>
            <a:ext cx="2664296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348 ∙ 90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1268760"/>
            <a:ext cx="8820472" cy="15121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Письменное умножение многозначного </a:t>
            </a:r>
            <a:r>
              <a:rPr lang="ru-RU" sz="3600" b="1" dirty="0" smtClean="0">
                <a:solidFill>
                  <a:schemeClr val="tx1"/>
                </a:solidFill>
              </a:rPr>
              <a:t>чисел, которые оканчиваются </a:t>
            </a:r>
            <a:r>
              <a:rPr lang="ru-RU" sz="3600" b="1" dirty="0" smtClean="0">
                <a:solidFill>
                  <a:schemeClr val="tx1"/>
                </a:solidFill>
              </a:rPr>
              <a:t>нулями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4005064"/>
            <a:ext cx="2664296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2540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∙ </a:t>
            </a:r>
            <a:r>
              <a:rPr lang="ru-RU" sz="3600" b="1" dirty="0" smtClean="0">
                <a:solidFill>
                  <a:schemeClr val="tx1"/>
                </a:solidFill>
              </a:rPr>
              <a:t>300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4869160"/>
            <a:ext cx="2664296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172 </a:t>
            </a:r>
            <a:r>
              <a:rPr lang="ru-RU" sz="3600" b="1" dirty="0" smtClean="0">
                <a:solidFill>
                  <a:schemeClr val="tx1"/>
                </a:solidFill>
              </a:rPr>
              <a:t>∙ </a:t>
            </a:r>
            <a:r>
              <a:rPr lang="ru-RU" sz="3600" b="1" dirty="0" smtClean="0">
                <a:solidFill>
                  <a:schemeClr val="tx1"/>
                </a:solidFill>
              </a:rPr>
              <a:t>60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6525344"/>
            <a:ext cx="3824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Какое выражение лишнее и почему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A6A6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2456034" y="81323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3318634" y="1908119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6BE03EF6-D52C-47D6-902E-7B56CE2B218A}"/>
              </a:ext>
            </a:extLst>
          </p:cNvPr>
          <p:cNvSpPr/>
          <p:nvPr/>
        </p:nvSpPr>
        <p:spPr>
          <a:xfrm>
            <a:off x="2267744" y="4005064"/>
            <a:ext cx="4587539" cy="2079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Записываем числа в столбик так, чтобы первое значащее число в делителе было под 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 значащем числом с конца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делимом.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1571284" y="81323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2441288" y="19193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1571284" y="190461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flipH="1" flipV="1">
            <a:off x="395536" y="1556792"/>
            <a:ext cx="1768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х</a:t>
            </a:r>
            <a:endParaRPr lang="ru-RU" sz="4400" b="1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7849F1A6-18F7-4E58-9012-87726EE41EE7}"/>
              </a:ext>
            </a:extLst>
          </p:cNvPr>
          <p:cNvCxnSpPr>
            <a:cxnSpLocks/>
          </p:cNvCxnSpPr>
          <p:nvPr/>
        </p:nvCxnSpPr>
        <p:spPr>
          <a:xfrm>
            <a:off x="179512" y="3068960"/>
            <a:ext cx="48965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683568" y="836712"/>
            <a:ext cx="873616" cy="10490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683568" y="1916832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784" y="19168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19872" y="191683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3275856" y="764704"/>
            <a:ext cx="936104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4211960" y="1916832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4211960" y="764704"/>
            <a:ext cx="86409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3968" y="191683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</p:spTree>
    <p:extLst>
      <p:ext uri="{BB962C8B-B14F-4D97-AF65-F5344CB8AC3E}">
        <p14:creationId xmlns="" xmlns:p14="http://schemas.microsoft.com/office/powerpoint/2010/main" val="3980737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20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2456034" y="81323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3318634" y="1908119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6BE03EF6-D52C-47D6-902E-7B56CE2B218A}"/>
              </a:ext>
            </a:extLst>
          </p:cNvPr>
          <p:cNvSpPr/>
          <p:nvPr/>
        </p:nvSpPr>
        <p:spPr>
          <a:xfrm>
            <a:off x="4355976" y="4509120"/>
            <a:ext cx="4587539" cy="2079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Переносим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нули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произведение,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подписываем  их 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чертой, а затем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начинаем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умножать оставшиеся  цифры на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1571284" y="81323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2441288" y="19193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1571284" y="1904611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flipH="1" flipV="1">
            <a:off x="395536" y="1556792"/>
            <a:ext cx="1768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х</a:t>
            </a:r>
            <a:endParaRPr lang="ru-RU" sz="4400" b="1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7849F1A6-18F7-4E58-9012-87726EE41EE7}"/>
              </a:ext>
            </a:extLst>
          </p:cNvPr>
          <p:cNvCxnSpPr>
            <a:cxnSpLocks/>
          </p:cNvCxnSpPr>
          <p:nvPr/>
        </p:nvCxnSpPr>
        <p:spPr>
          <a:xfrm>
            <a:off x="611560" y="3068960"/>
            <a:ext cx="446449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683568" y="836712"/>
            <a:ext cx="873616" cy="10490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FA0D3FE9-4A6C-44E1-8324-70255EFF7C57}"/>
              </a:ext>
            </a:extLst>
          </p:cNvPr>
          <p:cNvSpPr/>
          <p:nvPr/>
        </p:nvSpPr>
        <p:spPr>
          <a:xfrm>
            <a:off x="683568" y="1916832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4211960" y="1916832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784" y="19168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4211960" y="30689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3347864" y="30689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2483768" y="30689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1619672" y="30689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6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755576" y="3068960"/>
            <a:ext cx="873616" cy="11210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35696" y="260648"/>
            <a:ext cx="418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419872" y="1988840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3347864" y="836712"/>
            <a:ext cx="873616" cy="10801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BA98757A-6EDB-4069-A7B3-B08835993ACF}"/>
              </a:ext>
            </a:extLst>
          </p:cNvPr>
          <p:cNvSpPr/>
          <p:nvPr/>
        </p:nvSpPr>
        <p:spPr>
          <a:xfrm>
            <a:off x="4211960" y="836712"/>
            <a:ext cx="873616" cy="10490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9592" y="260648"/>
            <a:ext cx="418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980737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Всё понял. Могу научить других.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404664"/>
            <a:ext cx="2448272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Остались некоторые вопросы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Непонятно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8b67b97ef4ff865f58b07b64d103e379-h-44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1700808"/>
            <a:ext cx="3600400" cy="2614576"/>
          </a:xfrm>
          <a:prstGeom prst="rect">
            <a:avLst/>
          </a:prstGeom>
        </p:spPr>
      </p:pic>
      <p:pic>
        <p:nvPicPr>
          <p:cNvPr id="15" name="Рисунок 14" descr="498959-smaylik-grustnyy-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1916832"/>
            <a:ext cx="2300354" cy="1993640"/>
          </a:xfrm>
          <a:prstGeom prst="rect">
            <a:avLst/>
          </a:prstGeom>
        </p:spPr>
      </p:pic>
      <p:pic>
        <p:nvPicPr>
          <p:cNvPr id="16" name="Рисунок 15" descr="viktorina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916832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246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На клетчатой бумаге нарисована фигура. Сторона клетки равна 1 см.  </vt:lpstr>
      <vt:lpstr>Начерти прямоугольник с такой же площадью.</vt:lpstr>
      <vt:lpstr>Начерти прямоугольник с такой же площадью.</vt:lpstr>
      <vt:lpstr>Слайд 5</vt:lpstr>
      <vt:lpstr>3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29</cp:revision>
  <dcterms:created xsi:type="dcterms:W3CDTF">2018-12-16T12:45:57Z</dcterms:created>
  <dcterms:modified xsi:type="dcterms:W3CDTF">2024-01-05T07:24:38Z</dcterms:modified>
</cp:coreProperties>
</file>