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6" r:id="rId5"/>
    <p:sldId id="275" r:id="rId6"/>
    <p:sldId id="277" r:id="rId7"/>
    <p:sldId id="278" r:id="rId8"/>
    <p:sldId id="27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569" autoAdjust="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scale_12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074"/>
          <a:stretch>
            <a:fillRect/>
          </a:stretch>
        </p:blipFill>
        <p:spPr>
          <a:xfrm>
            <a:off x="2195736" y="1628800"/>
            <a:ext cx="5328592" cy="4552435"/>
          </a:xfrm>
        </p:spPr>
      </p:pic>
      <p:sp>
        <p:nvSpPr>
          <p:cNvPr id="8" name="Скругленный прямоугольник 7"/>
          <p:cNvSpPr/>
          <p:nvPr/>
        </p:nvSpPr>
        <p:spPr>
          <a:xfrm>
            <a:off x="4499992" y="332656"/>
            <a:ext cx="4248472" cy="12241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Гриша -  назван в честь математика Григория Перельмана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260648"/>
            <a:ext cx="4248472" cy="19442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Соня-  названа в честь Софьи Ковалевской,  известной женщины математика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6093296"/>
            <a:ext cx="8532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Сегодня к нам на урок пришли </a:t>
            </a:r>
            <a:r>
              <a:rPr lang="ru-RU" dirty="0" err="1" smtClean="0"/>
              <a:t>заврики</a:t>
            </a:r>
            <a:r>
              <a:rPr lang="ru-RU" dirty="0" smtClean="0"/>
              <a:t> – Соня и Гриша. А знаете ли вы, почему их так назвали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6" descr="scale_1200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74" r="56790"/>
          <a:stretch>
            <a:fillRect/>
          </a:stretch>
        </p:blipFill>
        <p:spPr>
          <a:xfrm>
            <a:off x="395536" y="1052736"/>
            <a:ext cx="2592288" cy="5125495"/>
          </a:xfrm>
        </p:spPr>
      </p:pic>
      <p:pic>
        <p:nvPicPr>
          <p:cNvPr id="5" name="Содержимое 6" descr="scale_1200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005" t="15074"/>
          <a:stretch>
            <a:fillRect/>
          </a:stretch>
        </p:blipFill>
        <p:spPr>
          <a:xfrm>
            <a:off x="5868144" y="1772816"/>
            <a:ext cx="2592288" cy="38858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5" y="616530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Между соней и Гришей произошел вот такой спор. Соня сказала. А Гриша возразил ей.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620688"/>
            <a:ext cx="3024336" cy="12241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Лучшие математики – это девочки.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99992" y="260648"/>
            <a:ext cx="4248472" cy="12241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Что ты, Соня, самые талантливые математики всегда мальчики.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71800" y="3429000"/>
            <a:ext cx="3168352" cy="12241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А давай проверим!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411760" y="332656"/>
            <a:ext cx="5409875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 смекалку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1403648" y="4869160"/>
            <a:ext cx="6820367" cy="170815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r>
              <a:rPr lang="ru-RU" sz="2800" b="1" dirty="0">
                <a:solidFill>
                  <a:schemeClr val="tx1"/>
                </a:solidFill>
                <a:effectLst/>
                <a:latin typeface="proximanovabold"/>
              </a:rPr>
              <a:t>Какое число получится, если перемножить все цифры на цифровой клавиатуре телефона?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F6954FDA-FAE1-CE76-E39E-76BE7BC10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530" y="1759780"/>
            <a:ext cx="3073328" cy="2867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: вверх 5">
            <a:extLst>
              <a:ext uri="{FF2B5EF4-FFF2-40B4-BE49-F238E27FC236}">
                <a16:creationId xmlns="" xmlns:a16="http://schemas.microsoft.com/office/drawing/2014/main" id="{DFFB9C13-80B7-0993-1076-092AE6532526}"/>
              </a:ext>
            </a:extLst>
          </p:cNvPr>
          <p:cNvSpPr/>
          <p:nvPr/>
        </p:nvSpPr>
        <p:spPr>
          <a:xfrm>
            <a:off x="5604163" y="3805382"/>
            <a:ext cx="365804" cy="674255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6" descr="scale_1200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74" r="3887" b="4246"/>
          <a:stretch>
            <a:fillRect/>
          </a:stretch>
        </p:blipFill>
        <p:spPr>
          <a:xfrm>
            <a:off x="1043608" y="1268760"/>
            <a:ext cx="3240361" cy="2736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6087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31640" y="6858000"/>
            <a:ext cx="6400800" cy="243408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OrangeDwn_1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332656"/>
            <a:ext cx="1872208" cy="1467544"/>
          </a:xfrm>
          <a:prstGeom prst="rect">
            <a:avLst/>
          </a:prstGeom>
        </p:spPr>
      </p:pic>
      <p:pic>
        <p:nvPicPr>
          <p:cNvPr id="5" name="Рисунок 4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115616" y="1700808"/>
            <a:ext cx="1656184" cy="1472347"/>
          </a:xfrm>
          <a:prstGeom prst="rect">
            <a:avLst/>
          </a:prstGeom>
        </p:spPr>
      </p:pic>
      <p:pic>
        <p:nvPicPr>
          <p:cNvPr id="6" name="Рисунок 5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2132856"/>
            <a:ext cx="3529496" cy="1418101"/>
          </a:xfrm>
          <a:prstGeom prst="rect">
            <a:avLst/>
          </a:prstGeom>
        </p:spPr>
      </p:pic>
      <p:pic>
        <p:nvPicPr>
          <p:cNvPr id="7" name="Рисунок 6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195736" y="3429000"/>
            <a:ext cx="1508176" cy="1340768"/>
          </a:xfrm>
          <a:prstGeom prst="rect">
            <a:avLst/>
          </a:prstGeom>
        </p:spPr>
      </p:pic>
      <p:pic>
        <p:nvPicPr>
          <p:cNvPr id="8" name="Рисунок 7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3789040"/>
            <a:ext cx="3350276" cy="1346093"/>
          </a:xfrm>
          <a:prstGeom prst="rect">
            <a:avLst/>
          </a:prstGeom>
        </p:spPr>
      </p:pic>
      <p:pic>
        <p:nvPicPr>
          <p:cNvPr id="9" name="Рисунок 8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3131840" y="5013176"/>
            <a:ext cx="1643201" cy="1460805"/>
          </a:xfrm>
          <a:prstGeom prst="rect">
            <a:avLst/>
          </a:prstGeom>
        </p:spPr>
      </p:pic>
      <p:pic>
        <p:nvPicPr>
          <p:cNvPr id="10" name="Рисунок 9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5229200"/>
            <a:ext cx="3528392" cy="141765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600" y="332656"/>
            <a:ext cx="17281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36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700808"/>
            <a:ext cx="2664296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 10</a:t>
            </a:r>
            <a:endParaRPr lang="ru-RU" sz="4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2492896"/>
            <a:ext cx="108011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360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3501008"/>
            <a:ext cx="11521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99792" y="2780928"/>
            <a:ext cx="7920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3808" y="4005064"/>
            <a:ext cx="20162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36000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79913" y="5085184"/>
            <a:ext cx="100811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55976" y="5661248"/>
            <a:ext cx="15121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Рисунок 18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5292080" y="5085184"/>
            <a:ext cx="1584175" cy="1408331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 flipH="1">
            <a:off x="6804248" y="3933056"/>
            <a:ext cx="10801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20272" y="4005064"/>
            <a:ext cx="100811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" name="Рисунок 21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3789040"/>
            <a:ext cx="3456384" cy="1388726"/>
          </a:xfrm>
          <a:prstGeom prst="rect">
            <a:avLst/>
          </a:prstGeom>
        </p:spPr>
      </p:pic>
      <p:pic>
        <p:nvPicPr>
          <p:cNvPr id="24" name="Рисунок 23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588224" y="3429000"/>
            <a:ext cx="1427177" cy="1268760"/>
          </a:xfrm>
          <a:prstGeom prst="rect">
            <a:avLst/>
          </a:prstGeom>
        </p:spPr>
      </p:pic>
      <p:pic>
        <p:nvPicPr>
          <p:cNvPr id="29" name="Рисунок 28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4504" y="2132856"/>
            <a:ext cx="3529496" cy="1418101"/>
          </a:xfrm>
          <a:prstGeom prst="rect">
            <a:avLst/>
          </a:prstGeom>
        </p:spPr>
      </p:pic>
      <p:pic>
        <p:nvPicPr>
          <p:cNvPr id="31" name="Рисунок 30" descr="67ce85198bcb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772816"/>
            <a:ext cx="2314947" cy="2314947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3347863" y="5013176"/>
            <a:ext cx="72008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187921" y="5589241"/>
            <a:ext cx="15362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4000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436096" y="5085184"/>
            <a:ext cx="13681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- 60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652120" y="4005064"/>
            <a:ext cx="165618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3940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660232" y="3356992"/>
            <a:ext cx="11521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:10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876256" y="3573016"/>
            <a:ext cx="11521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516216" y="2492897"/>
            <a:ext cx="17281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394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91880" y="5157192"/>
            <a:ext cx="11873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: 9</a:t>
            </a:r>
            <a:endParaRPr lang="ru-RU" sz="44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187624" y="1412776"/>
            <a:ext cx="8640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267744" y="3140968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555777" y="3428999"/>
            <a:ext cx="10081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5" name="Содержимое 6" descr="scale_1200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74" r="56790"/>
          <a:stretch>
            <a:fillRect/>
          </a:stretch>
        </p:blipFill>
        <p:spPr>
          <a:xfrm flipH="1">
            <a:off x="7596336" y="3861048"/>
            <a:ext cx="1152128" cy="2277998"/>
          </a:xfrm>
          <a:prstGeom prst="rect">
            <a:avLst/>
          </a:prstGeom>
        </p:spPr>
      </p:pic>
      <p:pic>
        <p:nvPicPr>
          <p:cNvPr id="47" name="Содержимое 6" descr="scale_1200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005" t="15074"/>
          <a:stretch>
            <a:fillRect/>
          </a:stretch>
        </p:blipFill>
        <p:spPr>
          <a:xfrm flipH="1">
            <a:off x="395536" y="3573015"/>
            <a:ext cx="1872208" cy="2806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34" grpId="0"/>
      <p:bldP spid="36" grpId="1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840182" y="324226"/>
            <a:ext cx="3964066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Соревнование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251520" y="1345045"/>
            <a:ext cx="3742702" cy="8716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 </a:t>
            </a:r>
            <a:r>
              <a:rPr lang="ru-RU" sz="3600" b="1" dirty="0" err="1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 </a:t>
            </a:r>
            <a:r>
              <a:rPr lang="ru-RU" sz="3600" b="1" dirty="0" err="1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 =</a:t>
            </a:r>
            <a:endParaRPr lang="ru-RU" sz="36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5CFD8781-2940-5F1E-B3A9-C27CB939EF75}"/>
              </a:ext>
            </a:extLst>
          </p:cNvPr>
          <p:cNvSpPr/>
          <p:nvPr/>
        </p:nvSpPr>
        <p:spPr>
          <a:xfrm>
            <a:off x="323528" y="2536162"/>
            <a:ext cx="3670694" cy="8716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х 8 х 15 =</a:t>
            </a:r>
            <a:endParaRPr lang="ru-RU" sz="4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FB17D8D9-85B1-9CD6-3A33-9269B5F20C60}"/>
              </a:ext>
            </a:extLst>
          </p:cNvPr>
          <p:cNvSpPr/>
          <p:nvPr/>
        </p:nvSpPr>
        <p:spPr>
          <a:xfrm>
            <a:off x="395536" y="3707277"/>
            <a:ext cx="3603881" cy="8716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х 7 х 4 =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D53FF2F5-F5FA-80E2-5AE6-88793FAA336E}"/>
              </a:ext>
            </a:extLst>
          </p:cNvPr>
          <p:cNvSpPr/>
          <p:nvPr/>
        </p:nvSpPr>
        <p:spPr>
          <a:xfrm>
            <a:off x="4333398" y="1345045"/>
            <a:ext cx="3766994" cy="8716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х 9 х 5 =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B1A1CABD-BBF9-D0DC-EE55-3866A947E5EF}"/>
              </a:ext>
            </a:extLst>
          </p:cNvPr>
          <p:cNvSpPr/>
          <p:nvPr/>
        </p:nvSpPr>
        <p:spPr>
          <a:xfrm>
            <a:off x="4333396" y="2536162"/>
            <a:ext cx="3839003" cy="8716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х 7 х 25 =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2B2594DC-841D-1653-C19C-C82B68A347C4}"/>
              </a:ext>
            </a:extLst>
          </p:cNvPr>
          <p:cNvSpPr/>
          <p:nvPr/>
        </p:nvSpPr>
        <p:spPr>
          <a:xfrm>
            <a:off x="4333396" y="3727279"/>
            <a:ext cx="3766995" cy="8716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х 6 х 25 =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1F02A291-E995-D7EC-774C-77358EA3DDBC}"/>
              </a:ext>
            </a:extLst>
          </p:cNvPr>
          <p:cNvSpPr/>
          <p:nvPr/>
        </p:nvSpPr>
        <p:spPr>
          <a:xfrm>
            <a:off x="2771800" y="1412776"/>
            <a:ext cx="923172" cy="701386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360</a:t>
            </a:r>
            <a:endParaRPr lang="ru-RU" sz="32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8F2BE923-3E0F-C8A2-1B3C-6E89ED3BD329}"/>
              </a:ext>
            </a:extLst>
          </p:cNvPr>
          <p:cNvSpPr/>
          <p:nvPr/>
        </p:nvSpPr>
        <p:spPr>
          <a:xfrm>
            <a:off x="6660232" y="1412776"/>
            <a:ext cx="937608" cy="701386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360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4EEE3A6A-3FFE-2D11-55EE-FDC7B6DA19B1}"/>
              </a:ext>
            </a:extLst>
          </p:cNvPr>
          <p:cNvSpPr/>
          <p:nvPr/>
        </p:nvSpPr>
        <p:spPr>
          <a:xfrm>
            <a:off x="2915816" y="2611310"/>
            <a:ext cx="1008112" cy="701386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48</a:t>
            </a:r>
            <a:r>
              <a:rPr lang="ru-RU" sz="3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7E1E7F8F-C7EF-076F-7D4F-BE6F9A86ACB5}"/>
              </a:ext>
            </a:extLst>
          </p:cNvPr>
          <p:cNvSpPr/>
          <p:nvPr/>
        </p:nvSpPr>
        <p:spPr>
          <a:xfrm>
            <a:off x="6732240" y="2636912"/>
            <a:ext cx="936104" cy="701386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350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01162BF7-84D5-FD70-907C-2BE5B8126872}"/>
              </a:ext>
            </a:extLst>
          </p:cNvPr>
          <p:cNvSpPr/>
          <p:nvPr/>
        </p:nvSpPr>
        <p:spPr>
          <a:xfrm>
            <a:off x="2915816" y="3812428"/>
            <a:ext cx="884311" cy="701386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</a:t>
            </a:r>
            <a:r>
              <a:rPr lang="ru-RU" sz="3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E51F7008-AC69-6C66-6699-1F80FA63D98F}"/>
              </a:ext>
            </a:extLst>
          </p:cNvPr>
          <p:cNvSpPr/>
          <p:nvPr/>
        </p:nvSpPr>
        <p:spPr>
          <a:xfrm>
            <a:off x="6804248" y="3789040"/>
            <a:ext cx="1224136" cy="701386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r>
              <a:rPr lang="ru-RU" sz="36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</a:p>
        </p:txBody>
      </p:sp>
      <p:pic>
        <p:nvPicPr>
          <p:cNvPr id="19" name="Содержимое 6" descr="scale_1200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74" r="56790"/>
          <a:stretch>
            <a:fillRect/>
          </a:stretch>
        </p:blipFill>
        <p:spPr>
          <a:xfrm>
            <a:off x="683568" y="4293096"/>
            <a:ext cx="1152128" cy="2277998"/>
          </a:xfrm>
          <a:prstGeom prst="rect">
            <a:avLst/>
          </a:prstGeom>
        </p:spPr>
      </p:pic>
      <p:pic>
        <p:nvPicPr>
          <p:cNvPr id="20" name="Содержимое 6" descr="scale_1200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005" t="15074"/>
          <a:stretch>
            <a:fillRect/>
          </a:stretch>
        </p:blipFill>
        <p:spPr>
          <a:xfrm>
            <a:off x="6804248" y="4581128"/>
            <a:ext cx="1518934" cy="22768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337311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851920" y="260648"/>
            <a:ext cx="237626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DB841A5B-12E2-6CFC-34A0-0ADAC8E9BD32}"/>
              </a:ext>
            </a:extLst>
          </p:cNvPr>
          <p:cNvSpPr/>
          <p:nvPr/>
        </p:nvSpPr>
        <p:spPr>
          <a:xfrm>
            <a:off x="2987824" y="1916832"/>
            <a:ext cx="4104455" cy="7013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40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,4 </a:t>
            </a:r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кор. по </a:t>
            </a:r>
            <a:r>
              <a:rPr lang="ru-RU" sz="4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28AB1945-F799-59C9-F58E-BEF576ED6D5E}"/>
              </a:ext>
            </a:extLst>
          </p:cNvPr>
          <p:cNvSpPr/>
          <p:nvPr/>
        </p:nvSpPr>
        <p:spPr>
          <a:xfrm>
            <a:off x="3131840" y="3861048"/>
            <a:ext cx="4248472" cy="7013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4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ru-RU" sz="4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,7 </a:t>
            </a:r>
            <a:r>
              <a:rPr lang="ru-RU" sz="4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кор. по ? шт.</a:t>
            </a:r>
            <a:endParaRPr lang="ru-RU" sz="4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Левая фигурная скобка 7">
            <a:extLst>
              <a:ext uri="{FF2B5EF4-FFF2-40B4-BE49-F238E27FC236}">
                <a16:creationId xmlns="" xmlns:a16="http://schemas.microsoft.com/office/drawing/2014/main" id="{DD1658AA-4D0F-4BCF-0A4D-819CF77229E7}"/>
              </a:ext>
            </a:extLst>
          </p:cNvPr>
          <p:cNvSpPr/>
          <p:nvPr/>
        </p:nvSpPr>
        <p:spPr>
          <a:xfrm flipH="1">
            <a:off x="7308304" y="1484784"/>
            <a:ext cx="406978" cy="3401668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B32BDBD7-FE0C-63F1-FAC6-150C4A65D827}"/>
              </a:ext>
            </a:extLst>
          </p:cNvPr>
          <p:cNvSpPr/>
          <p:nvPr/>
        </p:nvSpPr>
        <p:spPr>
          <a:xfrm>
            <a:off x="7883352" y="2564904"/>
            <a:ext cx="1260648" cy="10801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56 </a:t>
            </a:r>
            <a:r>
              <a:rPr lang="ru-RU" sz="4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пр.</a:t>
            </a:r>
            <a:endParaRPr lang="ru-RU" sz="4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257-2570177_pink-hearts-round-gift-box-png-clipart-happy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412776"/>
            <a:ext cx="2688637" cy="1715467"/>
          </a:xfrm>
          <a:prstGeom prst="rect">
            <a:avLst/>
          </a:prstGeom>
        </p:spPr>
      </p:pic>
      <p:pic>
        <p:nvPicPr>
          <p:cNvPr id="15" name="Содержимое 6" descr="scale_1200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74" r="56790"/>
          <a:stretch>
            <a:fillRect/>
          </a:stretch>
        </p:blipFill>
        <p:spPr>
          <a:xfrm>
            <a:off x="611560" y="-675456"/>
            <a:ext cx="1152128" cy="2277998"/>
          </a:xfrm>
          <a:prstGeom prst="rect">
            <a:avLst/>
          </a:prstGeom>
        </p:spPr>
      </p:pic>
      <p:pic>
        <p:nvPicPr>
          <p:cNvPr id="16" name="Рисунок 15" descr="1673524333_gas-kvas-com-p-detskii-risunok-korobka-42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140968"/>
            <a:ext cx="3063416" cy="1763060"/>
          </a:xfrm>
          <a:prstGeom prst="rect">
            <a:avLst/>
          </a:prstGeom>
        </p:spPr>
      </p:pic>
      <p:pic>
        <p:nvPicPr>
          <p:cNvPr id="17" name="Рисунок 16" descr="krasivye-foto-kartinki-mashinki-4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59098">
            <a:off x="1043608" y="3861048"/>
            <a:ext cx="843430" cy="603349"/>
          </a:xfrm>
          <a:prstGeom prst="rect">
            <a:avLst/>
          </a:prstGeom>
        </p:spPr>
      </p:pic>
      <p:pic>
        <p:nvPicPr>
          <p:cNvPr id="18" name="Содержимое 6" descr="scale_1200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005" t="15074"/>
          <a:stretch>
            <a:fillRect/>
          </a:stretch>
        </p:blipFill>
        <p:spPr>
          <a:xfrm flipH="1">
            <a:off x="0" y="4149080"/>
            <a:ext cx="1391832" cy="208634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979712" y="5949280"/>
            <a:ext cx="7164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Соня купила 4 коробки бантиков по 7 штук в каждой, а Гриша 7 коробок с машинками.  Во всех коробках 56 предметов. Сколько машинок в одной коробке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53848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899592" y="292866"/>
            <a:ext cx="7200799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68AB5721-00FF-3827-ECD8-B6F8BB4F802C}"/>
              </a:ext>
            </a:extLst>
          </p:cNvPr>
          <p:cNvSpPr/>
          <p:nvPr/>
        </p:nvSpPr>
        <p:spPr>
          <a:xfrm>
            <a:off x="2123728" y="3068960"/>
            <a:ext cx="2397904" cy="7013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2804 х 20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E0F2EA8-6C93-A6C2-4747-2C01AECABD06}"/>
              </a:ext>
            </a:extLst>
          </p:cNvPr>
          <p:cNvSpPr/>
          <p:nvPr/>
        </p:nvSpPr>
        <p:spPr>
          <a:xfrm>
            <a:off x="1907704" y="4221088"/>
            <a:ext cx="2397905" cy="7013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1095 </a:t>
            </a:r>
            <a:r>
              <a:rPr lang="ru-RU" sz="40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endParaRPr lang="ru-RU" sz="4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E7DB33C2-114E-3220-BB7D-43B19AC2A190}"/>
              </a:ext>
            </a:extLst>
          </p:cNvPr>
          <p:cNvSpPr/>
          <p:nvPr/>
        </p:nvSpPr>
        <p:spPr>
          <a:xfrm>
            <a:off x="4788024" y="3068960"/>
            <a:ext cx="2572542" cy="7013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3007 х 60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268FCC23-24BB-B454-ACCD-9232CF6B42C6}"/>
              </a:ext>
            </a:extLst>
          </p:cNvPr>
          <p:cNvSpPr/>
          <p:nvPr/>
        </p:nvSpPr>
        <p:spPr>
          <a:xfrm>
            <a:off x="4716016" y="4221088"/>
            <a:ext cx="2477016" cy="7013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799 х 200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87624" y="6525344"/>
            <a:ext cx="3971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Кто быстрее сформулирует тему урока</a:t>
            </a:r>
            <a:endParaRPr lang="ru-RU" dirty="0"/>
          </a:p>
        </p:txBody>
      </p:sp>
      <p:sp>
        <p:nvSpPr>
          <p:cNvPr id="18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683568" y="1268760"/>
            <a:ext cx="8136904" cy="15121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многозначного числа на многозначное, которое оканчивается нулями.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Содержимое 6" descr="scale_1200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74" r="56790"/>
          <a:stretch>
            <a:fillRect/>
          </a:stretch>
        </p:blipFill>
        <p:spPr>
          <a:xfrm>
            <a:off x="539552" y="2924944"/>
            <a:ext cx="1152128" cy="2277998"/>
          </a:xfrm>
          <a:prstGeom prst="rect">
            <a:avLst/>
          </a:prstGeom>
        </p:spPr>
      </p:pic>
      <p:pic>
        <p:nvPicPr>
          <p:cNvPr id="20" name="Содержимое 6" descr="scale_1200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005" t="15074"/>
          <a:stretch>
            <a:fillRect/>
          </a:stretch>
        </p:blipFill>
        <p:spPr>
          <a:xfrm>
            <a:off x="7308304" y="3140968"/>
            <a:ext cx="1835696" cy="27516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3813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9dbd1695c61d8ff40dd9a9cfa10a651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40568" y="1340768"/>
            <a:ext cx="4299665" cy="4525963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260648"/>
            <a:ext cx="2592288" cy="12241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Всё понял(а). Могу научить других.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332656"/>
            <a:ext cx="2592288" cy="12241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 основном всё понятно.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260648"/>
            <a:ext cx="2592288" cy="12241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Непонятно.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c293734cc8561bbab64ff4f97028adec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292259"/>
              </a:clrFrom>
              <a:clrTo>
                <a:srgbClr val="29225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2420888"/>
            <a:ext cx="1872208" cy="2340260"/>
          </a:xfrm>
          <a:prstGeom prst="rect">
            <a:avLst/>
          </a:prstGeom>
        </p:spPr>
      </p:pic>
      <p:pic>
        <p:nvPicPr>
          <p:cNvPr id="9" name="Рисунок 8" descr="1645044543_22-fikiwiki-com-p-kartinki-4-klass-28.jpg"/>
          <p:cNvPicPr>
            <a:picLocks noChangeAspect="1"/>
          </p:cNvPicPr>
          <p:nvPr/>
        </p:nvPicPr>
        <p:blipFill>
          <a:blip r:embed="rId4" cstate="print"/>
          <a:srcRect l="51574"/>
          <a:stretch>
            <a:fillRect/>
          </a:stretch>
        </p:blipFill>
        <p:spPr>
          <a:xfrm>
            <a:off x="6444208" y="2276872"/>
            <a:ext cx="1259632" cy="1687265"/>
          </a:xfrm>
          <a:prstGeom prst="rect">
            <a:avLst/>
          </a:prstGeom>
        </p:spPr>
      </p:pic>
      <p:pic>
        <p:nvPicPr>
          <p:cNvPr id="10" name="Содержимое 6" descr="scale_1200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074" r="56790"/>
          <a:stretch>
            <a:fillRect/>
          </a:stretch>
        </p:blipFill>
        <p:spPr>
          <a:xfrm flipH="1">
            <a:off x="7703840" y="1700808"/>
            <a:ext cx="1440160" cy="2847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249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26</cp:revision>
  <dcterms:created xsi:type="dcterms:W3CDTF">2018-12-16T12:45:57Z</dcterms:created>
  <dcterms:modified xsi:type="dcterms:W3CDTF">2024-01-05T09:09:07Z</dcterms:modified>
</cp:coreProperties>
</file>