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70080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Игра - викторина «Знатоки финансовой грамотности»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567136"/>
          </a:xfrm>
        </p:spPr>
        <p:txBody>
          <a:bodyPr>
            <a:normAutofit/>
          </a:bodyPr>
          <a:lstStyle/>
          <a:p>
            <a:pPr algn="r"/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Итоги игры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4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32245" y="1447800"/>
            <a:ext cx="3305060" cy="4800600"/>
          </a:xfrm>
          <a:prstGeom prst="rect">
            <a:avLst/>
          </a:prstGeom>
          <a:ln w="190500" cap="sq">
            <a:solidFill>
              <a:schemeClr val="tx2">
                <a:lumMod val="9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548680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Спасибо за игру!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Thumbs Up Happy Smiley Emoticon Clipart i2Clipart - Royalty Free Public Domain Clipar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556792"/>
            <a:ext cx="4432278" cy="4207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Развитие финансовой грамотности учащихся через игровую деятельность.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700808"/>
            <a:ext cx="7498080" cy="48006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000" b="1" i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создать условия для формирования элементарных экономических знаний у детей;</a:t>
            </a:r>
          </a:p>
          <a:p>
            <a:pPr lvl="0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формировать правильное отношение к деньгам, как к предмету жизненной необходимости;</a:t>
            </a:r>
          </a:p>
          <a:p>
            <a:pPr lvl="0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рассмотреть основные способы рационального расходования личных денежных средств;</a:t>
            </a:r>
          </a:p>
          <a:p>
            <a:pPr lvl="0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закрепить у учащихся навыки работы в группах.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Что такое викторина?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Викторина –это игра,</a:t>
            </a:r>
          </a:p>
          <a:p>
            <a:pPr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во время которой</a:t>
            </a:r>
          </a:p>
          <a:p>
            <a:pPr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учащиеся отвечают на вопросы.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Правила игры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Каждая из команд совершит путешествие по 5-ти станциям, где вы будете выполнять различные задания.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 каждый правильный ответ ваша команда будет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получать монеты.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Стрякин\Desktop\kisspng-icon-gold-coins-vector-5a81371f173a94.14584166151841769509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92996" y="4619375"/>
            <a:ext cx="2651004" cy="2238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Станция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«В гостях у сказки»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1. Сказочная героиня, которая нашла деньги, идя по полю? 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2.Как Буратино планировал приумножить свой капитал? 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3.В какой сказке жених подсчитывал, сможет ли он прокормить жену?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4. Как называется сказка, в которой жадность оставила человека без всего.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5. Сказка, в которой главная героиня с помощью взаимообмена получила масло для петушка?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Станция</a:t>
            </a: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 «Ребус этот отгадай и монетку получай».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C:\Users\Стрякин\Desktop\krossvordy_i_rebusy.docx_image1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8800"/>
            <a:ext cx="2873292" cy="2553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Стрякин\Desktop\krossvordy_i_rebusy.docx_image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1556792"/>
            <a:ext cx="2527362" cy="1788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Стрякин\Desktop\krossvordy_i_rebusy.docx_image1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4437112"/>
            <a:ext cx="2356338" cy="167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Стрякин\Desktop\krossvordy_i_rebusy.docx_image16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4797152"/>
            <a:ext cx="2552700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Стрякин\Desktop\krossvordy_i_rebusy.docx_image7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3928" y="2924944"/>
            <a:ext cx="2444341" cy="1612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Стрякин\Desktop\krossvordy_i_rebusy.docx_image5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44208" y="4437112"/>
            <a:ext cx="241363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Станция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«Подумай и реши».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1.Карандаш стоит 7 рублей, а ручка на 2 рубля дороже. Сколько рублей стоит ручка? </a:t>
            </a:r>
          </a:p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2. В1 рубле 100 копеек. Запиши равенства, ответив на вопрос: сколько копеек в 2 рублях, в 4, в 6? </a:t>
            </a:r>
          </a:p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3. При Царе Петре Первом монета номиналом в 10 копеек имела название «гривенник», 25 копеек – «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полполтинник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», 50 копеек –«полтинник», 100 копеек – «рубль. Сколько копеек составляло два полтинника?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818072" cy="11430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Станция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«Определи последовательность».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Расположите в правильном порядке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действия, которые вы выполняете, когда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приходите в магазин.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A. Выложить продукты из тележки.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Б. Получить сдачу.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В. Проверить сроки годности.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 Выбрать продукты.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Д. Проверить чек.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Е. Оплатить покупки.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Ё. Занять очередь в кассу.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Ж. Взять тележку.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effectLst/>
                <a:latin typeface="Times New Roman" pitchFamily="18" charset="0"/>
                <a:cs typeface="Times New Roman" pitchFamily="18" charset="0"/>
              </a:rPr>
              <a:t>Станция </a:t>
            </a:r>
            <a:r>
              <a:rPr lang="ru-RU" sz="4400" b="1" dirty="0" smtClean="0">
                <a:effectLst/>
                <a:latin typeface="Times New Roman" pitchFamily="18" charset="0"/>
                <a:cs typeface="Times New Roman" pitchFamily="18" charset="0"/>
              </a:rPr>
              <a:t> «Соедини».</a:t>
            </a:r>
            <a:endParaRPr lang="ru-RU" sz="44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259632" y="1870330"/>
          <a:ext cx="7427168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3584"/>
                <a:gridCol w="3713584"/>
              </a:tblGrid>
              <a:tr h="3192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192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Не имей 100 рублей,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а деньги сам достань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92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Денег наживешь,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не пахнут.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92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Бог дал здоровье в дань,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что без рук.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92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Деньги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а имей 100 друзей.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92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Без денег, 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без нужды проживешь.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47</TotalTime>
  <Words>354</Words>
  <Application>Microsoft Office PowerPoint</Application>
  <PresentationFormat>Экран (4:3)</PresentationFormat>
  <Paragraphs>51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  Игра - викторина «Знатоки финансовой грамотности»</vt:lpstr>
      <vt:lpstr>  Цель:  Развитие финансовой грамотности учащихся через игровую деятельность. </vt:lpstr>
      <vt:lpstr>Что такое викторина?</vt:lpstr>
      <vt:lpstr>Правила игры</vt:lpstr>
      <vt:lpstr>Станция «В гостях у сказки» </vt:lpstr>
      <vt:lpstr>  Станция «Ребус этот отгадай и монетку получай». </vt:lpstr>
      <vt:lpstr>Станция «Подумай и реши».</vt:lpstr>
      <vt:lpstr>Станция  «Определи последовательность».</vt:lpstr>
      <vt:lpstr>Станция  «Соедини».</vt:lpstr>
      <vt:lpstr>Итоги игры</vt:lpstr>
      <vt:lpstr>Спасибо за игру!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- викторина «Знатоки финансовой грамотности»</dc:title>
  <dc:creator>Стрякин</dc:creator>
  <cp:lastModifiedBy>Teacher</cp:lastModifiedBy>
  <cp:revision>8</cp:revision>
  <dcterms:created xsi:type="dcterms:W3CDTF">2021-09-06T14:37:32Z</dcterms:created>
  <dcterms:modified xsi:type="dcterms:W3CDTF">2023-10-13T09:02:11Z</dcterms:modified>
</cp:coreProperties>
</file>