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4" r:id="rId1"/>
  </p:sldMasterIdLst>
  <p:sldIdLst>
    <p:sldId id="256" r:id="rId2"/>
    <p:sldId id="262" r:id="rId3"/>
    <p:sldId id="263" r:id="rId4"/>
    <p:sldId id="265" r:id="rId5"/>
    <p:sldId id="258" r:id="rId6"/>
    <p:sldId id="266" r:id="rId7"/>
    <p:sldId id="267" r:id="rId8"/>
    <p:sldId id="260" r:id="rId9"/>
    <p:sldId id="257" r:id="rId10"/>
    <p:sldId id="261" r:id="rId11"/>
    <p:sldId id="268" r:id="rId12"/>
    <p:sldId id="269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7" d="100"/>
          <a:sy n="87" d="100"/>
        </p:scale>
        <p:origin x="66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4C10DE9-3FC3-4933-968A-C0D5A3D5F5ED}" type="doc">
      <dgm:prSet loTypeId="urn:microsoft.com/office/officeart/2005/8/layout/list1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7ED39B3E-8060-4411-A71A-C0659C1EFA7A}">
      <dgm:prSet phldrT="[Текст]" custT="1"/>
      <dgm:spPr/>
      <dgm:t>
        <a:bodyPr/>
        <a:lstStyle/>
        <a:p>
          <a:r>
            <a:rPr lang="ru-RU" sz="2800" dirty="0" smtClean="0"/>
            <a:t>Осуществить подготовку педагогов и учащихся в области получения, переработки и использования информации.</a:t>
          </a:r>
          <a:endParaRPr lang="ru-RU" sz="2800" dirty="0"/>
        </a:p>
      </dgm:t>
    </dgm:pt>
    <dgm:pt modelId="{CF0333B9-25D8-4F8C-BF19-2A03654193B4}" type="parTrans" cxnId="{95D7683D-E4FE-4FA1-87D0-3C9EF1EB1EB0}">
      <dgm:prSet/>
      <dgm:spPr/>
      <dgm:t>
        <a:bodyPr/>
        <a:lstStyle/>
        <a:p>
          <a:endParaRPr lang="ru-RU"/>
        </a:p>
      </dgm:t>
    </dgm:pt>
    <dgm:pt modelId="{64D5C504-5CE4-423A-B40E-C162908B18AB}" type="sibTrans" cxnId="{95D7683D-E4FE-4FA1-87D0-3C9EF1EB1EB0}">
      <dgm:prSet/>
      <dgm:spPr/>
      <dgm:t>
        <a:bodyPr/>
        <a:lstStyle/>
        <a:p>
          <a:endParaRPr lang="ru-RU"/>
        </a:p>
      </dgm:t>
    </dgm:pt>
    <dgm:pt modelId="{34D69ECB-9EDB-4F5E-823B-5B5C17CD5773}">
      <dgm:prSet phldrT="[Текст]" custT="1"/>
      <dgm:spPr/>
      <dgm:t>
        <a:bodyPr/>
        <a:lstStyle/>
        <a:p>
          <a:r>
            <a:rPr lang="ru-RU" sz="2800" dirty="0" smtClean="0"/>
            <a:t>Содействовать расширению возможностей применения цифровых технологий в образовательном процессе через реализацию целевой модели ЦОС. </a:t>
          </a:r>
          <a:endParaRPr lang="ru-RU" sz="2800" dirty="0"/>
        </a:p>
      </dgm:t>
    </dgm:pt>
    <dgm:pt modelId="{E0F69885-FE7D-4654-81D0-4D5F12561BF8}" type="parTrans" cxnId="{B5E62A06-0F18-4BB8-A902-6E3B18F5467A}">
      <dgm:prSet/>
      <dgm:spPr/>
      <dgm:t>
        <a:bodyPr/>
        <a:lstStyle/>
        <a:p>
          <a:endParaRPr lang="ru-RU"/>
        </a:p>
      </dgm:t>
    </dgm:pt>
    <dgm:pt modelId="{00C66811-C1E8-4050-A3C1-8734FDFE05EF}" type="sibTrans" cxnId="{B5E62A06-0F18-4BB8-A902-6E3B18F5467A}">
      <dgm:prSet/>
      <dgm:spPr/>
      <dgm:t>
        <a:bodyPr/>
        <a:lstStyle/>
        <a:p>
          <a:endParaRPr lang="ru-RU"/>
        </a:p>
      </dgm:t>
    </dgm:pt>
    <dgm:pt modelId="{F6EED6C3-7078-4807-99E0-69B11D0436C7}">
      <dgm:prSet phldrT="[Текст]" custT="1"/>
      <dgm:spPr/>
      <dgm:t>
        <a:bodyPr/>
        <a:lstStyle/>
        <a:p>
          <a:r>
            <a:rPr lang="ru-RU" sz="2800" dirty="0" smtClean="0"/>
            <a:t>Внедрить в широкое использование цифровых образовательных платформ, отечественных мессенджеров.</a:t>
          </a:r>
          <a:endParaRPr lang="ru-RU" sz="2800" dirty="0"/>
        </a:p>
      </dgm:t>
    </dgm:pt>
    <dgm:pt modelId="{F49BFC0D-9A5D-4FBD-9A9B-C263445E36AB}" type="parTrans" cxnId="{6740BF10-366B-4B17-A389-11F9D3BD63B7}">
      <dgm:prSet/>
      <dgm:spPr/>
      <dgm:t>
        <a:bodyPr/>
        <a:lstStyle/>
        <a:p>
          <a:endParaRPr lang="ru-RU"/>
        </a:p>
      </dgm:t>
    </dgm:pt>
    <dgm:pt modelId="{636382E0-5F87-4DC2-967E-4B8A5E2D007F}" type="sibTrans" cxnId="{6740BF10-366B-4B17-A389-11F9D3BD63B7}">
      <dgm:prSet/>
      <dgm:spPr/>
      <dgm:t>
        <a:bodyPr/>
        <a:lstStyle/>
        <a:p>
          <a:endParaRPr lang="ru-RU"/>
        </a:p>
      </dgm:t>
    </dgm:pt>
    <dgm:pt modelId="{FD6390E4-D70E-401A-98A9-A81028F38A0C}" type="pres">
      <dgm:prSet presAssocID="{34C10DE9-3FC3-4933-968A-C0D5A3D5F5ED}" presName="linear" presStyleCnt="0">
        <dgm:presLayoutVars>
          <dgm:dir/>
          <dgm:animLvl val="lvl"/>
          <dgm:resizeHandles val="exact"/>
        </dgm:presLayoutVars>
      </dgm:prSet>
      <dgm:spPr/>
    </dgm:pt>
    <dgm:pt modelId="{1CB8A13F-ED15-4D0E-9603-D0C0CAF0816B}" type="pres">
      <dgm:prSet presAssocID="{7ED39B3E-8060-4411-A71A-C0659C1EFA7A}" presName="parentLin" presStyleCnt="0"/>
      <dgm:spPr/>
    </dgm:pt>
    <dgm:pt modelId="{4C5C425A-9A85-4008-A556-82515E8E90EB}" type="pres">
      <dgm:prSet presAssocID="{7ED39B3E-8060-4411-A71A-C0659C1EFA7A}" presName="parentLeftMargin" presStyleLbl="node1" presStyleIdx="0" presStyleCnt="3"/>
      <dgm:spPr/>
    </dgm:pt>
    <dgm:pt modelId="{319C147D-E8B7-4E92-B561-02D0CA779724}" type="pres">
      <dgm:prSet presAssocID="{7ED39B3E-8060-4411-A71A-C0659C1EFA7A}" presName="parentText" presStyleLbl="node1" presStyleIdx="0" presStyleCnt="3" custScaleX="122351" custScaleY="461561" custLinFactNeighborX="-6317" custLinFactNeighborY="2798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4C90DF2-6C2D-4B55-A61D-A878C506A799}" type="pres">
      <dgm:prSet presAssocID="{7ED39B3E-8060-4411-A71A-C0659C1EFA7A}" presName="negativeSpace" presStyleCnt="0"/>
      <dgm:spPr/>
    </dgm:pt>
    <dgm:pt modelId="{812AB52F-F70F-4FAA-B359-4E7CD50586A0}" type="pres">
      <dgm:prSet presAssocID="{7ED39B3E-8060-4411-A71A-C0659C1EFA7A}" presName="childText" presStyleLbl="conFgAcc1" presStyleIdx="0" presStyleCnt="3">
        <dgm:presLayoutVars>
          <dgm:bulletEnabled val="1"/>
        </dgm:presLayoutVars>
      </dgm:prSet>
      <dgm:spPr/>
    </dgm:pt>
    <dgm:pt modelId="{96413D0E-7584-4DC5-8DF9-A4D361BAB651}" type="pres">
      <dgm:prSet presAssocID="{64D5C504-5CE4-423A-B40E-C162908B18AB}" presName="spaceBetweenRectangles" presStyleCnt="0"/>
      <dgm:spPr/>
    </dgm:pt>
    <dgm:pt modelId="{41CE25D6-B464-4C50-9DD2-9073AF04A50F}" type="pres">
      <dgm:prSet presAssocID="{34D69ECB-9EDB-4F5E-823B-5B5C17CD5773}" presName="parentLin" presStyleCnt="0"/>
      <dgm:spPr/>
    </dgm:pt>
    <dgm:pt modelId="{54409FB5-1EC3-42AE-B7CC-67CF5B27E953}" type="pres">
      <dgm:prSet presAssocID="{34D69ECB-9EDB-4F5E-823B-5B5C17CD5773}" presName="parentLeftMargin" presStyleLbl="node1" presStyleIdx="0" presStyleCnt="3"/>
      <dgm:spPr/>
    </dgm:pt>
    <dgm:pt modelId="{C769694A-160B-4E88-BA06-89DDA579316A}" type="pres">
      <dgm:prSet presAssocID="{34D69ECB-9EDB-4F5E-823B-5B5C17CD5773}" presName="parentText" presStyleLbl="node1" presStyleIdx="1" presStyleCnt="3" custScaleX="121448" custScaleY="502931" custLinFactNeighborY="1722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54A7AE3-6F61-4C7B-BBB1-CFD9CFF18F47}" type="pres">
      <dgm:prSet presAssocID="{34D69ECB-9EDB-4F5E-823B-5B5C17CD5773}" presName="negativeSpace" presStyleCnt="0"/>
      <dgm:spPr/>
    </dgm:pt>
    <dgm:pt modelId="{A0CA9A9D-505C-423C-8D1C-A4740912AFC5}" type="pres">
      <dgm:prSet presAssocID="{34D69ECB-9EDB-4F5E-823B-5B5C17CD5773}" presName="childText" presStyleLbl="conFgAcc1" presStyleIdx="1" presStyleCnt="3">
        <dgm:presLayoutVars>
          <dgm:bulletEnabled val="1"/>
        </dgm:presLayoutVars>
      </dgm:prSet>
      <dgm:spPr/>
    </dgm:pt>
    <dgm:pt modelId="{F7EEA737-D050-43A1-B79F-8AF2B312A24A}" type="pres">
      <dgm:prSet presAssocID="{00C66811-C1E8-4050-A3C1-8734FDFE05EF}" presName="spaceBetweenRectangles" presStyleCnt="0"/>
      <dgm:spPr/>
    </dgm:pt>
    <dgm:pt modelId="{55AD06DD-819C-423B-AA94-44BF4856A54F}" type="pres">
      <dgm:prSet presAssocID="{F6EED6C3-7078-4807-99E0-69B11D0436C7}" presName="parentLin" presStyleCnt="0"/>
      <dgm:spPr/>
    </dgm:pt>
    <dgm:pt modelId="{CB7D4D8C-AF4B-416E-84FD-2F75F5A586FF}" type="pres">
      <dgm:prSet presAssocID="{F6EED6C3-7078-4807-99E0-69B11D0436C7}" presName="parentLeftMargin" presStyleLbl="node1" presStyleIdx="1" presStyleCnt="3"/>
      <dgm:spPr/>
    </dgm:pt>
    <dgm:pt modelId="{37586391-A87F-49C1-B443-1BD1D79B301D}" type="pres">
      <dgm:prSet presAssocID="{F6EED6C3-7078-4807-99E0-69B11D0436C7}" presName="parentText" presStyleLbl="node1" presStyleIdx="2" presStyleCnt="3" custScaleX="122496" custScaleY="52246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9E41A59-EB9B-4D35-B484-3ED661EDA77F}" type="pres">
      <dgm:prSet presAssocID="{F6EED6C3-7078-4807-99E0-69B11D0436C7}" presName="negativeSpace" presStyleCnt="0"/>
      <dgm:spPr/>
    </dgm:pt>
    <dgm:pt modelId="{3EFEF7E0-6BF7-4AEA-9F9F-904467ED8B79}" type="pres">
      <dgm:prSet presAssocID="{F6EED6C3-7078-4807-99E0-69B11D0436C7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F95EDC4F-9633-4958-8314-C653473FC91C}" type="presOf" srcId="{F6EED6C3-7078-4807-99E0-69B11D0436C7}" destId="{37586391-A87F-49C1-B443-1BD1D79B301D}" srcOrd="1" destOrd="0" presId="urn:microsoft.com/office/officeart/2005/8/layout/list1"/>
    <dgm:cxn modelId="{BF3FEFD4-4E9F-462B-A212-1C49F7E3CE5D}" type="presOf" srcId="{7ED39B3E-8060-4411-A71A-C0659C1EFA7A}" destId="{4C5C425A-9A85-4008-A556-82515E8E90EB}" srcOrd="0" destOrd="0" presId="urn:microsoft.com/office/officeart/2005/8/layout/list1"/>
    <dgm:cxn modelId="{4322E9BA-96BD-4947-AC0C-028F251CBBFD}" type="presOf" srcId="{34D69ECB-9EDB-4F5E-823B-5B5C17CD5773}" destId="{54409FB5-1EC3-42AE-B7CC-67CF5B27E953}" srcOrd="0" destOrd="0" presId="urn:microsoft.com/office/officeart/2005/8/layout/list1"/>
    <dgm:cxn modelId="{6740BF10-366B-4B17-A389-11F9D3BD63B7}" srcId="{34C10DE9-3FC3-4933-968A-C0D5A3D5F5ED}" destId="{F6EED6C3-7078-4807-99E0-69B11D0436C7}" srcOrd="2" destOrd="0" parTransId="{F49BFC0D-9A5D-4FBD-9A9B-C263445E36AB}" sibTransId="{636382E0-5F87-4DC2-967E-4B8A5E2D007F}"/>
    <dgm:cxn modelId="{5530C3F8-45AB-45E3-A0C4-AB7A1C2C9E85}" type="presOf" srcId="{7ED39B3E-8060-4411-A71A-C0659C1EFA7A}" destId="{319C147D-E8B7-4E92-B561-02D0CA779724}" srcOrd="1" destOrd="0" presId="urn:microsoft.com/office/officeart/2005/8/layout/list1"/>
    <dgm:cxn modelId="{CEC8F5EF-9719-41E8-B3BD-179545F62576}" type="presOf" srcId="{F6EED6C3-7078-4807-99E0-69B11D0436C7}" destId="{CB7D4D8C-AF4B-416E-84FD-2F75F5A586FF}" srcOrd="0" destOrd="0" presId="urn:microsoft.com/office/officeart/2005/8/layout/list1"/>
    <dgm:cxn modelId="{95D7683D-E4FE-4FA1-87D0-3C9EF1EB1EB0}" srcId="{34C10DE9-3FC3-4933-968A-C0D5A3D5F5ED}" destId="{7ED39B3E-8060-4411-A71A-C0659C1EFA7A}" srcOrd="0" destOrd="0" parTransId="{CF0333B9-25D8-4F8C-BF19-2A03654193B4}" sibTransId="{64D5C504-5CE4-423A-B40E-C162908B18AB}"/>
    <dgm:cxn modelId="{8E5F3FE7-2062-4B48-A612-EC008C0B0669}" type="presOf" srcId="{34D69ECB-9EDB-4F5E-823B-5B5C17CD5773}" destId="{C769694A-160B-4E88-BA06-89DDA579316A}" srcOrd="1" destOrd="0" presId="urn:microsoft.com/office/officeart/2005/8/layout/list1"/>
    <dgm:cxn modelId="{B5E62A06-0F18-4BB8-A902-6E3B18F5467A}" srcId="{34C10DE9-3FC3-4933-968A-C0D5A3D5F5ED}" destId="{34D69ECB-9EDB-4F5E-823B-5B5C17CD5773}" srcOrd="1" destOrd="0" parTransId="{E0F69885-FE7D-4654-81D0-4D5F12561BF8}" sibTransId="{00C66811-C1E8-4050-A3C1-8734FDFE05EF}"/>
    <dgm:cxn modelId="{988612F2-FCAD-4932-A627-FBA858BBE88F}" type="presOf" srcId="{34C10DE9-3FC3-4933-968A-C0D5A3D5F5ED}" destId="{FD6390E4-D70E-401A-98A9-A81028F38A0C}" srcOrd="0" destOrd="0" presId="urn:microsoft.com/office/officeart/2005/8/layout/list1"/>
    <dgm:cxn modelId="{2EC98063-1C1A-4746-A05F-068CE8376CA9}" type="presParOf" srcId="{FD6390E4-D70E-401A-98A9-A81028F38A0C}" destId="{1CB8A13F-ED15-4D0E-9603-D0C0CAF0816B}" srcOrd="0" destOrd="0" presId="urn:microsoft.com/office/officeart/2005/8/layout/list1"/>
    <dgm:cxn modelId="{83658EC7-E337-4409-929D-C3C35CA38D6F}" type="presParOf" srcId="{1CB8A13F-ED15-4D0E-9603-D0C0CAF0816B}" destId="{4C5C425A-9A85-4008-A556-82515E8E90EB}" srcOrd="0" destOrd="0" presId="urn:microsoft.com/office/officeart/2005/8/layout/list1"/>
    <dgm:cxn modelId="{2A4A49D0-40F3-462D-9486-EDE75BCE60F6}" type="presParOf" srcId="{1CB8A13F-ED15-4D0E-9603-D0C0CAF0816B}" destId="{319C147D-E8B7-4E92-B561-02D0CA779724}" srcOrd="1" destOrd="0" presId="urn:microsoft.com/office/officeart/2005/8/layout/list1"/>
    <dgm:cxn modelId="{771FC62D-967A-455E-8B08-624A25906AA3}" type="presParOf" srcId="{FD6390E4-D70E-401A-98A9-A81028F38A0C}" destId="{54C90DF2-6C2D-4B55-A61D-A878C506A799}" srcOrd="1" destOrd="0" presId="urn:microsoft.com/office/officeart/2005/8/layout/list1"/>
    <dgm:cxn modelId="{34286628-EBBA-4372-AC18-8DD2E2B7ECF0}" type="presParOf" srcId="{FD6390E4-D70E-401A-98A9-A81028F38A0C}" destId="{812AB52F-F70F-4FAA-B359-4E7CD50586A0}" srcOrd="2" destOrd="0" presId="urn:microsoft.com/office/officeart/2005/8/layout/list1"/>
    <dgm:cxn modelId="{B1A885DA-6650-43FD-91E0-4509FA8022F0}" type="presParOf" srcId="{FD6390E4-D70E-401A-98A9-A81028F38A0C}" destId="{96413D0E-7584-4DC5-8DF9-A4D361BAB651}" srcOrd="3" destOrd="0" presId="urn:microsoft.com/office/officeart/2005/8/layout/list1"/>
    <dgm:cxn modelId="{B96E07CC-CBEF-4A93-8E3A-E0AFF5D4C981}" type="presParOf" srcId="{FD6390E4-D70E-401A-98A9-A81028F38A0C}" destId="{41CE25D6-B464-4C50-9DD2-9073AF04A50F}" srcOrd="4" destOrd="0" presId="urn:microsoft.com/office/officeart/2005/8/layout/list1"/>
    <dgm:cxn modelId="{8E36A250-1E34-4F02-B3C3-172A9FBBFC2F}" type="presParOf" srcId="{41CE25D6-B464-4C50-9DD2-9073AF04A50F}" destId="{54409FB5-1EC3-42AE-B7CC-67CF5B27E953}" srcOrd="0" destOrd="0" presId="urn:microsoft.com/office/officeart/2005/8/layout/list1"/>
    <dgm:cxn modelId="{0DAAE28E-6339-481B-A688-83C0ADEECED7}" type="presParOf" srcId="{41CE25D6-B464-4C50-9DD2-9073AF04A50F}" destId="{C769694A-160B-4E88-BA06-89DDA579316A}" srcOrd="1" destOrd="0" presId="urn:microsoft.com/office/officeart/2005/8/layout/list1"/>
    <dgm:cxn modelId="{E142112C-27E2-45DB-AF99-43A16D5B102F}" type="presParOf" srcId="{FD6390E4-D70E-401A-98A9-A81028F38A0C}" destId="{B54A7AE3-6F61-4C7B-BBB1-CFD9CFF18F47}" srcOrd="5" destOrd="0" presId="urn:microsoft.com/office/officeart/2005/8/layout/list1"/>
    <dgm:cxn modelId="{96B9B735-FD06-4588-A3E6-4A85473D679D}" type="presParOf" srcId="{FD6390E4-D70E-401A-98A9-A81028F38A0C}" destId="{A0CA9A9D-505C-423C-8D1C-A4740912AFC5}" srcOrd="6" destOrd="0" presId="urn:microsoft.com/office/officeart/2005/8/layout/list1"/>
    <dgm:cxn modelId="{B9992F5F-F16D-4DA4-B20D-A0869A7F6777}" type="presParOf" srcId="{FD6390E4-D70E-401A-98A9-A81028F38A0C}" destId="{F7EEA737-D050-43A1-B79F-8AF2B312A24A}" srcOrd="7" destOrd="0" presId="urn:microsoft.com/office/officeart/2005/8/layout/list1"/>
    <dgm:cxn modelId="{AD5262FE-D5C1-492D-A9BB-F021E388C7E3}" type="presParOf" srcId="{FD6390E4-D70E-401A-98A9-A81028F38A0C}" destId="{55AD06DD-819C-423B-AA94-44BF4856A54F}" srcOrd="8" destOrd="0" presId="urn:microsoft.com/office/officeart/2005/8/layout/list1"/>
    <dgm:cxn modelId="{6F5B9DDA-66A2-493F-9D41-D5DFB6A1CFB9}" type="presParOf" srcId="{55AD06DD-819C-423B-AA94-44BF4856A54F}" destId="{CB7D4D8C-AF4B-416E-84FD-2F75F5A586FF}" srcOrd="0" destOrd="0" presId="urn:microsoft.com/office/officeart/2005/8/layout/list1"/>
    <dgm:cxn modelId="{CAA700E7-7D1D-42B6-9B53-588C262E00E3}" type="presParOf" srcId="{55AD06DD-819C-423B-AA94-44BF4856A54F}" destId="{37586391-A87F-49C1-B443-1BD1D79B301D}" srcOrd="1" destOrd="0" presId="urn:microsoft.com/office/officeart/2005/8/layout/list1"/>
    <dgm:cxn modelId="{35F8CE77-01AC-48C1-B3CF-46DAE226CA87}" type="presParOf" srcId="{FD6390E4-D70E-401A-98A9-A81028F38A0C}" destId="{A9E41A59-EB9B-4D35-B484-3ED661EDA77F}" srcOrd="9" destOrd="0" presId="urn:microsoft.com/office/officeart/2005/8/layout/list1"/>
    <dgm:cxn modelId="{C5789C1C-39D5-459E-B94C-8D89A15A45B8}" type="presParOf" srcId="{FD6390E4-D70E-401A-98A9-A81028F38A0C}" destId="{3EFEF7E0-6BF7-4AEA-9F9F-904467ED8B79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12AB52F-F70F-4FAA-B359-4E7CD50586A0}">
      <dsp:nvSpPr>
        <dsp:cNvPr id="0" name=""/>
        <dsp:cNvSpPr/>
      </dsp:nvSpPr>
      <dsp:spPr>
        <a:xfrm>
          <a:off x="0" y="1785057"/>
          <a:ext cx="11764790" cy="327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19C147D-E8B7-4E92-B561-02D0CA779724}">
      <dsp:nvSpPr>
        <dsp:cNvPr id="0" name=""/>
        <dsp:cNvSpPr/>
      </dsp:nvSpPr>
      <dsp:spPr>
        <a:xfrm>
          <a:off x="550542" y="313061"/>
          <a:ext cx="10066196" cy="1771286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1277" tIns="0" rIns="311277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Осуществить подготовку педагогов и учащихся в области получения, переработки и использования информации.</a:t>
          </a:r>
          <a:endParaRPr lang="ru-RU" sz="2800" kern="1200" dirty="0"/>
        </a:p>
      </dsp:txBody>
      <dsp:txXfrm>
        <a:off x="637009" y="399528"/>
        <a:ext cx="9893262" cy="1598352"/>
      </dsp:txXfrm>
    </dsp:sp>
    <dsp:sp modelId="{A0CA9A9D-505C-423C-8D1C-A4740912AFC5}">
      <dsp:nvSpPr>
        <dsp:cNvPr id="0" name=""/>
        <dsp:cNvSpPr/>
      </dsp:nvSpPr>
      <dsp:spPr>
        <a:xfrm>
          <a:off x="0" y="3921025"/>
          <a:ext cx="11764790" cy="327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4">
              <a:hueOff val="4822484"/>
              <a:satOff val="-4333"/>
              <a:lumOff val="-68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769694A-160B-4E88-BA06-89DDA579316A}">
      <dsp:nvSpPr>
        <dsp:cNvPr id="0" name=""/>
        <dsp:cNvSpPr/>
      </dsp:nvSpPr>
      <dsp:spPr>
        <a:xfrm>
          <a:off x="587665" y="2248952"/>
          <a:ext cx="9991904" cy="1930048"/>
        </a:xfrm>
        <a:prstGeom prst="roundRect">
          <a:avLst/>
        </a:prstGeom>
        <a:solidFill>
          <a:schemeClr val="accent4">
            <a:hueOff val="4822484"/>
            <a:satOff val="-4333"/>
            <a:lumOff val="-686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1277" tIns="0" rIns="311277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Содействовать расширению возможностей применения цифровых технологий в образовательном процессе через реализацию целевой модели ЦОС. </a:t>
          </a:r>
          <a:endParaRPr lang="ru-RU" sz="2800" kern="1200" dirty="0"/>
        </a:p>
      </dsp:txBody>
      <dsp:txXfrm>
        <a:off x="681882" y="2343169"/>
        <a:ext cx="9803470" cy="1741614"/>
      </dsp:txXfrm>
    </dsp:sp>
    <dsp:sp modelId="{3EFEF7E0-6BF7-4AEA-9F9F-904467ED8B79}">
      <dsp:nvSpPr>
        <dsp:cNvPr id="0" name=""/>
        <dsp:cNvSpPr/>
      </dsp:nvSpPr>
      <dsp:spPr>
        <a:xfrm>
          <a:off x="0" y="6131953"/>
          <a:ext cx="11764790" cy="327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4">
              <a:hueOff val="9644969"/>
              <a:satOff val="-8667"/>
              <a:lumOff val="-137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7586391-A87F-49C1-B443-1BD1D79B301D}">
      <dsp:nvSpPr>
        <dsp:cNvPr id="0" name=""/>
        <dsp:cNvSpPr/>
      </dsp:nvSpPr>
      <dsp:spPr>
        <a:xfrm>
          <a:off x="587665" y="4318825"/>
          <a:ext cx="10078126" cy="2005007"/>
        </a:xfrm>
        <a:prstGeom prst="roundRect">
          <a:avLst/>
        </a:prstGeom>
        <a:solidFill>
          <a:schemeClr val="accent4">
            <a:hueOff val="9644969"/>
            <a:satOff val="-8667"/>
            <a:lumOff val="-1373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1277" tIns="0" rIns="311277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Внедрить в широкое использование цифровых образовательных платформ, отечественных мессенджеров.</a:t>
          </a:r>
          <a:endParaRPr lang="ru-RU" sz="2800" kern="1200" dirty="0"/>
        </a:p>
      </dsp:txBody>
      <dsp:txXfrm>
        <a:off x="685541" y="4416701"/>
        <a:ext cx="9882374" cy="180925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80807-7DB5-4CA7-82A5-CC12875F2EFA}" type="datetimeFigureOut">
              <a:rPr lang="ru-RU" smtClean="0"/>
              <a:t>27.12.2023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E1C80EDB-B232-442E-A2D1-DC409E87F9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50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80807-7DB5-4CA7-82A5-CC12875F2EFA}" type="datetimeFigureOut">
              <a:rPr lang="ru-RU" smtClean="0"/>
              <a:t>27.12.2023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1C80EDB-B232-442E-A2D1-DC409E87F9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57389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80807-7DB5-4CA7-82A5-CC12875F2EFA}" type="datetimeFigureOut">
              <a:rPr lang="ru-RU" smtClean="0"/>
              <a:t>27.12.2023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1C80EDB-B232-442E-A2D1-DC409E87F96B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893878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80807-7DB5-4CA7-82A5-CC12875F2EFA}" type="datetimeFigureOut">
              <a:rPr lang="ru-RU" smtClean="0"/>
              <a:t>27.12.2023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1C80EDB-B232-442E-A2D1-DC409E87F9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61958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80807-7DB5-4CA7-82A5-CC12875F2EFA}" type="datetimeFigureOut">
              <a:rPr lang="ru-RU" smtClean="0"/>
              <a:t>27.12.2023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1C80EDB-B232-442E-A2D1-DC409E87F96B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73174957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80807-7DB5-4CA7-82A5-CC12875F2EFA}" type="datetimeFigureOut">
              <a:rPr lang="ru-RU" smtClean="0"/>
              <a:t>27.12.2023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1C80EDB-B232-442E-A2D1-DC409E87F9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74240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80807-7DB5-4CA7-82A5-CC12875F2EFA}" type="datetimeFigureOut">
              <a:rPr lang="ru-RU" smtClean="0"/>
              <a:t>27.12.2023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80EDB-B232-442E-A2D1-DC409E87F9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202957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80807-7DB5-4CA7-82A5-CC12875F2EFA}" type="datetimeFigureOut">
              <a:rPr lang="ru-RU" smtClean="0"/>
              <a:t>27.12.2023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80EDB-B232-442E-A2D1-DC409E87F9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18470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80807-7DB5-4CA7-82A5-CC12875F2EFA}" type="datetimeFigureOut">
              <a:rPr lang="ru-RU" smtClean="0"/>
              <a:t>27.12.2023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80EDB-B232-442E-A2D1-DC409E87F9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09003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80807-7DB5-4CA7-82A5-CC12875F2EFA}" type="datetimeFigureOut">
              <a:rPr lang="ru-RU" smtClean="0"/>
              <a:t>27.12.2023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1C80EDB-B232-442E-A2D1-DC409E87F9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79681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80807-7DB5-4CA7-82A5-CC12875F2EFA}" type="datetimeFigureOut">
              <a:rPr lang="ru-RU" smtClean="0"/>
              <a:t>27.12.2023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E1C80EDB-B232-442E-A2D1-DC409E87F9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12024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80807-7DB5-4CA7-82A5-CC12875F2EFA}" type="datetimeFigureOut">
              <a:rPr lang="ru-RU" smtClean="0"/>
              <a:t>27.12.2023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E1C80EDB-B232-442E-A2D1-DC409E87F9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4821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80807-7DB5-4CA7-82A5-CC12875F2EFA}" type="datetimeFigureOut">
              <a:rPr lang="ru-RU" smtClean="0"/>
              <a:t>27.12.2023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80EDB-B232-442E-A2D1-DC409E87F9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55467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80807-7DB5-4CA7-82A5-CC12875F2EFA}" type="datetimeFigureOut">
              <a:rPr lang="ru-RU" smtClean="0"/>
              <a:t>27.12.2023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80EDB-B232-442E-A2D1-DC409E87F9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57654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80807-7DB5-4CA7-82A5-CC12875F2EFA}" type="datetimeFigureOut">
              <a:rPr lang="ru-RU" smtClean="0"/>
              <a:t>27.12.2023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80EDB-B232-442E-A2D1-DC409E87F9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28723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80807-7DB5-4CA7-82A5-CC12875F2EFA}" type="datetimeFigureOut">
              <a:rPr lang="ru-RU" smtClean="0"/>
              <a:t>27.12.2023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1C80EDB-B232-442E-A2D1-DC409E87F9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00810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157"/>
            <a:ext cx="2356674" cy="6853096"/>
            <a:chOff x="6627813" y="195610"/>
            <a:chExt cx="1952625" cy="5678141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61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280807-7DB5-4CA7-82A5-CC12875F2EFA}" type="datetimeFigureOut">
              <a:rPr lang="ru-RU" smtClean="0"/>
              <a:t>27.12.2023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E1C80EDB-B232-442E-A2D1-DC409E87F9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97532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  <p:sldLayoutId id="2147483706" r:id="rId12"/>
    <p:sldLayoutId id="2147483707" r:id="rId13"/>
    <p:sldLayoutId id="2147483708" r:id="rId14"/>
    <p:sldLayoutId id="2147483709" r:id="rId15"/>
    <p:sldLayoutId id="2147483710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hyperlink" Target="https://sferum.ru/static/instructions/teacher/Vozmozhnosti_chatov_Sbor_fa&#301;lov.pdf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45186" y="2268117"/>
            <a:ext cx="9144000" cy="2387600"/>
          </a:xfrm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rbel" panose="020B0503020204020204" pitchFamily="34" charset="0"/>
              </a:rPr>
              <a:t>Совершенствование </a:t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rbel" panose="020B0503020204020204" pitchFamily="34" charset="0"/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rbel" panose="020B0503020204020204" pitchFamily="34" charset="0"/>
              </a:rPr>
              <a:t>цифровой компетенции </a:t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rbel" panose="020B0503020204020204" pitchFamily="34" charset="0"/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rbel" panose="020B0503020204020204" pitchFamily="34" charset="0"/>
              </a:rPr>
              <a:t>учителей и обучающихся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rbel" panose="020B05030202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839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/>
          <a:srcRect l="10030" t="6907" r="13072" b="8915"/>
          <a:stretch/>
        </p:blipFill>
        <p:spPr>
          <a:xfrm>
            <a:off x="0" y="0"/>
            <a:ext cx="12192000" cy="7507179"/>
          </a:xfrm>
          <a:prstGeom prst="rect">
            <a:avLst/>
          </a:prstGeom>
        </p:spPr>
      </p:pic>
      <p:sp>
        <p:nvSpPr>
          <p:cNvPr id="7" name="Овал 6"/>
          <p:cNvSpPr/>
          <p:nvPr/>
        </p:nvSpPr>
        <p:spPr>
          <a:xfrm>
            <a:off x="7381301" y="2055814"/>
            <a:ext cx="4924540" cy="5001658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право 10"/>
          <p:cNvSpPr/>
          <p:nvPr/>
        </p:nvSpPr>
        <p:spPr>
          <a:xfrm>
            <a:off x="6051014" y="3746502"/>
            <a:ext cx="2688115" cy="1619479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6896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dirty="0" smtClean="0"/>
              <a:t>СБОР ФАЙЛОВ</a:t>
            </a:r>
            <a:endParaRPr lang="ru-RU" dirty="0"/>
          </a:p>
          <a:p>
            <a:r>
              <a:rPr lang="en-US" dirty="0" smtClean="0">
                <a:hlinkClick r:id="rId2"/>
              </a:rPr>
              <a:t>https://sferum.ru/static/instructions/teacher/Vozmozhnosti_chatov_Sbor_faĭlov.pdf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5" name="Picture 6" descr="https://www.licey3-kras.ru/images/2022-2023/%D0%A1%D0%A4%D0%95%D0%A0%D0%A3%D0%9C/3434343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5034687" cy="2269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94087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Совершенствование </a:t>
            </a:r>
            <a:br>
              <a:rPr lang="ru-RU" dirty="0" smtClean="0"/>
            </a:br>
            <a:r>
              <a:rPr lang="ru-RU" dirty="0" smtClean="0"/>
              <a:t>цифровой компетенции </a:t>
            </a:r>
            <a:br>
              <a:rPr lang="ru-RU" dirty="0" smtClean="0"/>
            </a:br>
            <a:r>
              <a:rPr lang="ru-RU" dirty="0" smtClean="0"/>
              <a:t>учителей и обучающихся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8495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68111" y="0"/>
            <a:ext cx="8055778" cy="694063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Задачи программы развития школы: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3061289847"/>
              </p:ext>
            </p:extLst>
          </p:nvPr>
        </p:nvGraphicFramePr>
        <p:xfrm>
          <a:off x="427210" y="428089"/>
          <a:ext cx="11764790" cy="66652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687746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59196" y="121367"/>
            <a:ext cx="6873607" cy="835381"/>
          </a:xfrm>
        </p:spPr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Образовательные ресурсы:  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344058"/>
            <a:ext cx="10515600" cy="4832905"/>
          </a:xfrm>
        </p:spPr>
        <p:txBody>
          <a:bodyPr>
            <a:normAutofit/>
          </a:bodyPr>
          <a:lstStyle/>
          <a:p>
            <a:r>
              <a:rPr lang="ru-RU" b="1" dirty="0" err="1" smtClean="0"/>
              <a:t>Учи.ру</a:t>
            </a:r>
            <a:endParaRPr lang="ru-RU" b="1" dirty="0" smtClean="0"/>
          </a:p>
          <a:p>
            <a:endParaRPr lang="ru-RU" b="1" dirty="0"/>
          </a:p>
          <a:p>
            <a:endParaRPr lang="ru-RU" b="1" dirty="0" smtClean="0"/>
          </a:p>
          <a:p>
            <a:r>
              <a:rPr lang="ru-RU" b="1" dirty="0" smtClean="0"/>
              <a:t>РЭШ</a:t>
            </a:r>
          </a:p>
          <a:p>
            <a:endParaRPr lang="ru-RU" b="1" dirty="0"/>
          </a:p>
          <a:p>
            <a:endParaRPr lang="ru-RU" b="1" dirty="0" smtClean="0"/>
          </a:p>
          <a:p>
            <a:r>
              <a:rPr lang="ru-RU" b="1" dirty="0" smtClean="0"/>
              <a:t>ФГИС «МОЯ ШКОЛА»</a:t>
            </a:r>
          </a:p>
          <a:p>
            <a:endParaRPr lang="ru-RU" b="1" dirty="0"/>
          </a:p>
          <a:p>
            <a:r>
              <a:rPr lang="ru-RU" b="1" dirty="0" smtClean="0"/>
              <a:t>СФЕРУМ</a:t>
            </a:r>
          </a:p>
          <a:p>
            <a:endParaRPr lang="ru-RU" b="1" dirty="0"/>
          </a:p>
        </p:txBody>
      </p:sp>
      <p:pic>
        <p:nvPicPr>
          <p:cNvPr id="6" name="Picture 2" descr="https://bkirsanovo.mkobr61.ru/wp-content/uploads/2023/01/image-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6771" y="720323"/>
            <a:ext cx="3279168" cy="14402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s://avatars.mds.yandex.net/i?id=5b42f49bd3076fca276a73aea4a9103f_l-5876069-images-thumbs&amp;n=1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0380" y="2341902"/>
            <a:ext cx="2453322" cy="10168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https://obrasovanie.edusite.ru/images/fgismoyashkola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1154" y="3540024"/>
            <a:ext cx="4989302" cy="13297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6" descr="https://www.licey3-kras.ru/images/2022-2023/%D0%A1%D0%A4%D0%95%D0%A0%D0%A3%D0%9C/3434343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6089" y="5161458"/>
            <a:ext cx="2655065" cy="11968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3717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/>
          <a:srcRect l="6326" t="7551" r="7740" b="5703"/>
          <a:stretch/>
        </p:blipFill>
        <p:spPr>
          <a:xfrm>
            <a:off x="0" y="0"/>
            <a:ext cx="12077702" cy="6858000"/>
          </a:xfrm>
          <a:prstGeom prst="rect">
            <a:avLst/>
          </a:prstGeom>
        </p:spPr>
      </p:pic>
      <p:pic>
        <p:nvPicPr>
          <p:cNvPr id="6" name="Picture 2" descr="https://bkirsanovo.mkobr61.ru/wp-content/uploads/2023/01/image-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0663" y="0"/>
            <a:ext cx="4151338" cy="2027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53660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29277" t="7391" r="15151" b="6345"/>
          <a:stretch/>
        </p:blipFill>
        <p:spPr>
          <a:xfrm>
            <a:off x="0" y="0"/>
            <a:ext cx="8022173" cy="6858000"/>
          </a:xfrm>
          <a:prstGeom prst="rect">
            <a:avLst/>
          </a:prstGeom>
        </p:spPr>
      </p:pic>
      <p:pic>
        <p:nvPicPr>
          <p:cNvPr id="6" name="Picture 2" descr="https://bkirsanovo.mkobr61.ru/wp-content/uploads/2023/01/image-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0663" y="0"/>
            <a:ext cx="4151338" cy="2027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17696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5631" t="18588" r="14443" b="6020"/>
          <a:stretch/>
        </p:blipFill>
        <p:spPr>
          <a:xfrm>
            <a:off x="838200" y="1508125"/>
            <a:ext cx="10180952" cy="5659072"/>
          </a:xfrm>
          <a:prstGeom prst="rect">
            <a:avLst/>
          </a:prstGeom>
        </p:spPr>
      </p:pic>
      <p:pic>
        <p:nvPicPr>
          <p:cNvPr id="4" name="Picture 2" descr="https://avatars.mds.yandex.net/i?id=5b42f49bd3076fca276a73aea4a9103f_l-5876069-images-thumbs&amp;n=1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329629" cy="1508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63311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https://avatars.mds.yandex.net/i?id=5b42f49bd3076fca276a73aea4a9103f_l-5876069-images-thumbs&amp;n=1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329629" cy="1508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/>
          <a:srcRect l="12445" t="15537" r="13065" b="4462"/>
          <a:stretch/>
        </p:blipFill>
        <p:spPr>
          <a:xfrm>
            <a:off x="1527630" y="1344058"/>
            <a:ext cx="9136740" cy="5513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0733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Объект 3"/>
          <p:cNvPicPr>
            <a:picLocks noChangeAspect="1"/>
          </p:cNvPicPr>
          <p:nvPr/>
        </p:nvPicPr>
        <p:blipFill rotWithShape="1">
          <a:blip r:embed="rId2"/>
          <a:srcRect l="14348" t="7669" r="16580" b="4984"/>
          <a:stretch/>
        </p:blipFill>
        <p:spPr>
          <a:xfrm>
            <a:off x="-176272" y="365125"/>
            <a:ext cx="9127663" cy="6492875"/>
          </a:xfrm>
          <a:prstGeom prst="rect">
            <a:avLst/>
          </a:prstGeom>
        </p:spPr>
      </p:pic>
      <p:pic>
        <p:nvPicPr>
          <p:cNvPr id="5" name="Picture 4" descr="https://obrasovanie.edusite.ru/images/fgismoyashkola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7922" y="1"/>
            <a:ext cx="6364077" cy="1696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33611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Picture 4" descr="https://obrasovanie.edusite.ru/images/fgismoyashkola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7922" y="1"/>
            <a:ext cx="6364077" cy="1696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/>
          <a:srcRect l="15756" t="26159" r="17715" b="34058"/>
          <a:stretch/>
        </p:blipFill>
        <p:spPr>
          <a:xfrm>
            <a:off x="0" y="1690688"/>
            <a:ext cx="12267172" cy="41262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667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4F34B87B-9C7A-41AE-A6CB-48536223DFF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281</TotalTime>
  <Words>63</Words>
  <Application>Microsoft Office PowerPoint</Application>
  <PresentationFormat>Широкоэкранный</PresentationFormat>
  <Paragraphs>19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Arial</vt:lpstr>
      <vt:lpstr>Century Gothic</vt:lpstr>
      <vt:lpstr>Corbel</vt:lpstr>
      <vt:lpstr>Wingdings 3</vt:lpstr>
      <vt:lpstr>Легкий дым</vt:lpstr>
      <vt:lpstr>Совершенствование  цифровой компетенции  учителей и обучающихся</vt:lpstr>
      <vt:lpstr>Задачи программы развития школы:</vt:lpstr>
      <vt:lpstr>Образовательные ресурсы: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Совершенствование  цифровой компетенции  учителей и обучающихся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Олечка</dc:creator>
  <cp:lastModifiedBy>Олечка</cp:lastModifiedBy>
  <cp:revision>14</cp:revision>
  <dcterms:created xsi:type="dcterms:W3CDTF">2023-12-27T13:10:06Z</dcterms:created>
  <dcterms:modified xsi:type="dcterms:W3CDTF">2023-12-27T17:51:53Z</dcterms:modified>
</cp:coreProperties>
</file>