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5" r:id="rId2"/>
    <p:sldId id="281" r:id="rId3"/>
    <p:sldId id="276" r:id="rId4"/>
    <p:sldId id="258" r:id="rId5"/>
    <p:sldId id="257" r:id="rId6"/>
    <p:sldId id="279" r:id="rId7"/>
    <p:sldId id="260" r:id="rId8"/>
    <p:sldId id="274" r:id="rId9"/>
    <p:sldId id="259" r:id="rId10"/>
    <p:sldId id="280" r:id="rId11"/>
    <p:sldId id="282" r:id="rId12"/>
    <p:sldId id="284" r:id="rId13"/>
    <p:sldId id="273" r:id="rId14"/>
    <p:sldId id="283" r:id="rId15"/>
    <p:sldId id="286" r:id="rId16"/>
    <p:sldId id="290" r:id="rId17"/>
    <p:sldId id="289" r:id="rId18"/>
    <p:sldId id="288" r:id="rId19"/>
    <p:sldId id="291" r:id="rId20"/>
    <p:sldId id="292" r:id="rId21"/>
    <p:sldId id="287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4EE2A-FD63-4A5A-8746-E3480AF2FA8F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19396-DC0F-4A53-B0C7-C3B865682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44A75-93DA-4758-AC80-8EFD0D92396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19396-DC0F-4A53-B0C7-C3B8656829B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435100"/>
            <a:ext cx="7772400" cy="965199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5200" y="2725738"/>
            <a:ext cx="6858000" cy="474662"/>
          </a:xfrm>
          <a:solidFill>
            <a:schemeClr val="lt1">
              <a:alpha val="74000"/>
            </a:schemeClr>
          </a:solidFill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64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31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53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lt1">
              <a:alpha val="81000"/>
            </a:schemeClr>
          </a:solidFill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528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197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59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060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863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20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087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36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97DB141-7714-4A85-A4C6-F680B991A6B9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8640CBE-3336-4CB0-8B9D-111D0EE5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7056784" cy="1944216"/>
          </a:xfrm>
          <a:ln w="38100">
            <a:noFill/>
            <a:prstDash val="lgDash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b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b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3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Формирование основ финансовой грамотности у детей старшего дошкольного возраста посредством сюжетно-ролевых игр»</a:t>
            </a:r>
            <a:endParaRPr lang="ru-RU" sz="3600" i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555776" y="6445784"/>
            <a:ext cx="3960440" cy="412216"/>
          </a:xfrm>
        </p:spPr>
        <p:txBody>
          <a:bodyPr/>
          <a:lstStyle/>
          <a:p>
            <a:pPr algn="ctr"/>
            <a:r>
              <a:rPr lang="ru-RU" sz="1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г.Шарыпово</a:t>
            </a:r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2023г.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6632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</a:t>
            </a:r>
          </a:p>
          <a:p>
            <a:pPr algn="ctr"/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образовательное учреждение 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5 «Дельфин» комбинированного вида»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5286388"/>
            <a:ext cx="360040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 </a:t>
            </a:r>
          </a:p>
          <a:p>
            <a:r>
              <a:rPr lang="ru-RU" sz="13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группы компенсирующей направленности для детей с ТНР </a:t>
            </a:r>
          </a:p>
          <a:p>
            <a:r>
              <a:rPr lang="ru-RU" sz="13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Поползина</a:t>
            </a:r>
            <a:r>
              <a:rPr lang="ru-RU" sz="13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Михайловна</a:t>
            </a:r>
          </a:p>
          <a:p>
            <a:r>
              <a:rPr lang="ru-RU" sz="13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Кокташева</a:t>
            </a:r>
            <a:r>
              <a:rPr lang="ru-RU" sz="13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Виктория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1911004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07F41D7-DE5F-44C9-8A69-8C1CFD71E5D4}"/>
              </a:ext>
            </a:extLst>
          </p:cNvPr>
          <p:cNvSpPr txBox="1"/>
          <p:nvPr/>
        </p:nvSpPr>
        <p:spPr>
          <a:xfrm>
            <a:off x="539552" y="404663"/>
            <a:ext cx="7056784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На наш взгляд, именно через сюжетно – ролевую игру эффективнее происходит понимание процессов в общественной жизни. В игре проявляются и через нее формируются все стороны жизни ребенка. Роли, которые ребенок проигрывает, обогащают его жизненный опыт. При организации сюжетных играх мы ставим детей в условия, в которых они могли бы свободно проявлять свою инициативу, самостоятельность, реализовывать организаторские навыки, стремиться к достижению цели.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3EBB5D-3750-4C42-9C88-E57441D5CC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084">
            <a:off x="4130977" y="1953834"/>
            <a:ext cx="2810191" cy="475060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76F213-6ED2-4EB0-9C82-50AEECB30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10524">
            <a:off x="869583" y="2302859"/>
            <a:ext cx="2662735" cy="42930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4E0A3F-2567-47A2-873D-137992C1F4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67">
            <a:off x="4283968" y="476672"/>
            <a:ext cx="3103443" cy="55172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9475108-034C-46DB-9327-B81036088B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7230">
            <a:off x="883622" y="271620"/>
            <a:ext cx="3552053" cy="63147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5CD022-0BD4-4660-A19E-D68174986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925">
            <a:off x="602290" y="671732"/>
            <a:ext cx="3305966" cy="587727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7D71D75-6E67-4333-B83C-3CF9F2C89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865">
            <a:off x="3682325" y="344124"/>
            <a:ext cx="3672408" cy="62646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6F962F-59E6-4ABB-AB62-CFD27B8C9A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5207">
            <a:off x="3833262" y="368659"/>
            <a:ext cx="3442883" cy="61206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65B8D99-68D0-4746-85F1-C13A4BB337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7409">
            <a:off x="764321" y="631943"/>
            <a:ext cx="3103443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04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BDDDE1-4D21-49E4-A83F-D24DA21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690">
            <a:off x="2267597" y="488451"/>
            <a:ext cx="3645226" cy="58810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5E5FE0-5FBA-4093-AAE9-C44C6392E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68425">
            <a:off x="337299" y="1402178"/>
            <a:ext cx="7200800" cy="40536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242CDE-68CF-4933-A77D-D9E79FC4F0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4216">
            <a:off x="3931902" y="481778"/>
            <a:ext cx="3467984" cy="61653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BE2741-8A55-4195-8032-6A59FDB1EF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4435">
            <a:off x="611560" y="274340"/>
            <a:ext cx="3548993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82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9480BB-4436-4AC8-ACBE-33CCF44002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9478">
            <a:off x="611560" y="692696"/>
            <a:ext cx="3224956" cy="57332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B5B22A-85A1-4649-A1ED-76BA90F875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3823">
            <a:off x="3915150" y="379012"/>
            <a:ext cx="3354758" cy="59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37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BA0859-247E-49BF-80FB-7FA72899FA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9191">
            <a:off x="2184563" y="230743"/>
            <a:ext cx="3759140" cy="640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73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63EDAD-6765-470B-85A1-AE867FEDAA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5499">
            <a:off x="4061287" y="425885"/>
            <a:ext cx="3467984" cy="61653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063CE7-4C3C-47F7-A8E2-0E618D3575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3834">
            <a:off x="395536" y="197639"/>
            <a:ext cx="3581795" cy="636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116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User\Мои документы\Рабочий стол\анимашка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484671"/>
            <a:ext cx="3384376" cy="33733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500043"/>
            <a:ext cx="7286676" cy="403187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«Чтоб не стало дитя, </a:t>
            </a:r>
          </a:p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лишь беспомощным ртом  -</a:t>
            </a:r>
          </a:p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приучай его с детства </a:t>
            </a:r>
          </a:p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заниматься трудом!</a:t>
            </a:r>
          </a:p>
          <a:p>
            <a:pPr algn="just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 он раньше познает,</a:t>
            </a:r>
          </a:p>
          <a:p>
            <a:pPr algn="just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как хлеб достаётся  -</a:t>
            </a:r>
          </a:p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 полезней ему </a:t>
            </a:r>
          </a:p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будет в жизни потом!..»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932845-F869-4E08-B7D2-14D1EE97ED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3016">
            <a:off x="2194429" y="238758"/>
            <a:ext cx="3961775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82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45B320-9A91-415C-9A81-E21CFEF0A87A}"/>
              </a:ext>
            </a:extLst>
          </p:cNvPr>
          <p:cNvSpPr txBox="1"/>
          <p:nvPr/>
        </p:nvSpPr>
        <p:spPr>
          <a:xfrm>
            <a:off x="539552" y="836712"/>
            <a:ext cx="6696744" cy="5941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  Добиться желаемого результата в области усвоения ребенком экономических знаний помогает нам совместная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работа с семьями воспитанников. </a:t>
            </a: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  В работе с родителями, мы рекомендуем определённые формы организации игровой ситуации. Например, при совершении покупок продуктов в супермаркете, можно создать для ребенка «проблемную ситуацию», попросить его представить, что он делает покупки самостоятельно и не может найти необходимый товар, каковы будут его действия. При возникновении трудностей в исполнении задания, родители оказывают помощь и дают правильное направление в решении данной ситуации. Этот способ взаимодействия поможет ребенку развивать внимание, умение общаться с посторонними людьми, а также поможет научиться формировать пакет покупок для семьи, в зависимости от поставленных целей.</a:t>
            </a: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 Для вовлечения родителей и детей в совместную исследовательскую деятельность, в области финансов, мы сделали ЛЭПБУК «Денежная азбука», в котором рассказывается об истории возникновения денег, их формах и видах, а также различные игры…………. </a:t>
            </a: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 Родители приняли активное участие в изготовлении копилок для краевого конкурса по финансовой грамотности «Копейка рубль бережёт»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Таким образом, работа по формированию финансовой грамотности у старших дошкольников средствами сюжетно - ролевых игр стала неотъемлемой частью образовательного процесса в нашем дошкольном образовательном учреждении. Что значительно повысило уровень финансовой грамотности как у воспитанников, так и по их собственному признанию, у родителей. 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490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7886700" cy="3600400"/>
          </a:xfrm>
          <a:noFill/>
        </p:spPr>
        <p:txBody>
          <a:bodyPr/>
          <a:lstStyle/>
          <a:p>
            <a:pPr marL="0" indent="0" algn="ctr">
              <a:buNone/>
            </a:pPr>
            <a:r>
              <a:rPr lang="ru-RU" sz="6000" b="1" i="1" dirty="0">
                <a:ln w="19050"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БЛАГОДАРИМ</a:t>
            </a:r>
          </a:p>
          <a:p>
            <a:pPr marL="0" indent="0" algn="ctr">
              <a:buNone/>
            </a:pPr>
            <a:r>
              <a:rPr lang="ru-RU" sz="6000" b="1" i="1" dirty="0">
                <a:ln w="19050"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marL="0" indent="0" algn="ctr">
              <a:buNone/>
            </a:pPr>
            <a:r>
              <a:rPr lang="ru-RU" sz="6000" b="1" i="1" dirty="0">
                <a:ln w="19050"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endParaRPr lang="ru-RU" sz="6000" b="1" i="1" dirty="0">
              <a:ln w="19050"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71480"/>
            <a:ext cx="7104852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формирования основ финансовой грамотности у детей дошкольного возраста обусловлена значимостью подготовки ребёнка к условиям обучения в школе и к жизни в целом, формированием правильной ориентации ребёнка в экономических явлениях, необходимостью преемственности в знакомстве с экономикой между первыми ступенями образовательной системы - детским садом и школой.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Впервые экономическое воспитание в дошкольном периоде включил в свою программу материнской школы Ян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Амос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Коменский, родоначальник научной педагогики. 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В своей книге «Материнская школа» Я.Коменский предлагает давать детям «экономические познания», понимание управления домашним хозяйством: «дети должны знать свою одежду для будней и праздников, беречь и не пачкать ее».  Детям нужно рассказывать, для чего людям нужны шкафы, кладовые, подвалы, замки, ключи. Дети должны узнавать суть вещей для жизни, им надо «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постепенно открывать глаза на маленькие вещи, чтобы не остались слепыми для больших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Необходимость формирования основ финансовой грамотности детей дошкольного возраста, обусловлена и современными условиями жизни.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Современный ребёнок уже с первых лет своей жизни попадает в экономическую среду, наполненную экономическими понятиями и процессами. </a:t>
            </a:r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2554654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7056784" cy="4351338"/>
          </a:xfrm>
          <a:noFill/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/>
              <a:t> 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00042"/>
            <a:ext cx="700092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Ребёнок-дошкольник практически ежедневно слышит в семье, в торговых предприятиях, от своих сверстников и взрослых такие понятия, как деньги, товары, продукты, цены, дёшево, дорого, экономить и т. п. Он знакомится с профессией родителей, совместно с семьей совершает покупки в магазинах, просматривает рекламу по телевизору, слышит разговоры родителей о бюджете семьи – это далеко не полный перечень того, с чем постоянно сталкивается дошкольник.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Взрослые часто сталкиваются с ситуациями не всегда честного обмена — 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«детского бартера»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ребенок пытается схитрить, обмануть, выгадать. Это важный настораживающий сигнал осознанного отношения к ценности вещи и понимания ребенком самого факта нечестного обмена. В этом случае первые опыты экономической деятельности ребенка оказываются вне нравственного  поля.</a:t>
            </a:r>
          </a:p>
          <a:p>
            <a:pPr algn="just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Нередко возникают такие жизненные ситуации, в которых взрослые имеют возможность объяснить ребенку, что хорошо, а что неприемлемо 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(обман, выгода за счет другого, воровство и т. п.)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Например, когда дети не ценят того, что им покупают, дарят (одежду, игрушки, карандаши, бумагу, краски, гаджеты и др.), когда бездумно и безжалостно портят, ломают и выбрасывают вещи. </a:t>
            </a:r>
          </a:p>
          <a:p>
            <a:pPr algn="just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Задача взрослых — объяснить детям, почему следует уважать труд и бережно относиться к его результатам, и доступно раскрыть взаимосвязь труда, экономики и нравственности. </a:t>
            </a:r>
          </a:p>
        </p:txBody>
      </p:sp>
    </p:spTree>
    <p:extLst>
      <p:ext uri="{BB962C8B-B14F-4D97-AF65-F5344CB8AC3E}">
        <p14:creationId xmlns:p14="http://schemas.microsoft.com/office/powerpoint/2010/main" val="4225449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2852"/>
            <a:ext cx="7128792" cy="5734420"/>
          </a:xfrm>
          <a:noFill/>
        </p:spPr>
        <p:txBody>
          <a:bodyPr/>
          <a:lstStyle/>
          <a:p>
            <a:pPr algn="just">
              <a:lnSpc>
                <a:spcPct val="100000"/>
              </a:lnSpc>
              <a:buNone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28605"/>
            <a:ext cx="721523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Именно дошкольный возраст является самым продуктивным в плане заложения таких индивидуально-психологических особенностей личности, как ответственность, бережливость, сила воли, которые необходимы для формирования в дальнейшем финансово-грамотного человека.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Поэтому, очевидна  необходимость установления и поддержания тесной взаимосвязи  экономического образования и нравственного воспитания в дошкольном детстве.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Проблема воспитания основ финансовой грамотности становится актуальной применительно уже к дошкольному возрасту, так как это время закладываются азы будущего финансового «здоровья».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Как показывает практика, в дошкольных образовательных учреждениях ознакомление с финансовой грамотностью проводят крайне редко. А чем раньше мы познакомим детей с опытом  использования финансовых продуктов, научим грамотно и бережно относиться к собственным деньгам, тем более успешными они будут, когда вырастут.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Исходя из этого, группой педагогов  нашего дошкольного учреждения в 2019г. была разработана дополнительная образовательная программа формирования у детей дошкольного возраста основ финансовой грамотности «Азбука экономики для дошколят» (далее Программа). Программа была разработана на основе примерной парциальной образовательной программы «Экономическое воспитание дошкольников: формирование предпосылок финансовой грамотности» для детей дошкольного возраста 5-7 лет», одобренной Министерством образования и науки Российской Федерации, образовательная программа «Азы финансовой культуры для дошкольников» (2-е изд.- М.: ВИТА-ПРЕСС, 2019).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5114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7249438" cy="6336704"/>
          </a:xfrm>
        </p:spPr>
        <p:txBody>
          <a:bodyPr/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Программа ориентирована на принцип тесной взаимосвязи нравственно-трудового и экономического воспитания. Чем младше ребенок, тем теснее и глубже должна быть эта взаимосвязь. Основы финансовой грамотности  формируются у дошкольников в течение продолжительного периода (двух лет) на основе принципа «от простого к сложному», в процессе многократного повторения и закрепления, направленного на практическое применение знаний и навыков в процессе игровой деятельности.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Программу отличает взаимосвязь денег как предмета материального мира с нормами морали, этически-культурными ценностями социума и общественно полезного труда человека.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Если у ребенка не сформировать правильное представление о денежных средствах, то у него появится собственное, и очень часто искаженное мнение о них.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Неправильно полагаться на стихийное усвоение экономической стороны жизни, так как в процессе познания дети сталкиваются с такими этическими понятиями, как богатство, деньги, кредиты, долги, бедность и другое. В этих понятиях заключен большой нравственный смысл, в котором отражаются социальные ценности: честность, доброта, трудолюбие, взаимопомощь и многое другое. Этим обусловлена актуальность данного опыта для детей старшего дошкольного возраста.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Доступнее всего  донести до ребенка – дошкольника такие сложные понятия и знания о финансовой культуре можно используя игровые методы и приемы, в частности сюжетно-ролевые игры. Проигрывая различные жизненные ситуации, дети учатся идти на компромисс, вживаться в роль и избегать возможных конфликтных ситуаций, поддерживать дружелюбную атмосферу в детском коллективе.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76672"/>
            <a:ext cx="6768752" cy="5976664"/>
          </a:xfrm>
          <a:noFill/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 что же такое финансовая грамотность?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Финансовая грамотность  для дошкольников – это финансово-экономическое образование детей, направленное на заложение нравственных основ финансовой культуры и развитие нестандартного мышления в области финансов (включая творчество и воображение).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В дошкольный период ребенок учится и интеллектуально развивается, посредством игровой деятельности. Правильно усвоенные в дошкольном детстве экономические понятия, помогают ребенку, в дальнейшей жизни, принимать самостоятельные и взвешенные решения в финансовых вопросах.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Организовывая свою работу, по формированию у детей старшего дошкольного возраста азов финансовой грамотности, мы делаем основной акцент на познавательно – исследовательскую деятельность, закрепляя полученные знания в сюжетно - ролевых играх. С помощью сюжетно – ролевых игр мы имеем возможность формировать у детей знания о мире профессий, а также развивать финансовую грамотность.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В сюжетно-ролевой игре дети получают все необходимые знания: о профессиях, о поведения в семье, в общественных местах, таких как, магазин, салон красоты, больница и др.; закрепляют понятие очередь и уважительное отношение к стоящим в этой очереди людям: детям, пенсионерам и др.; через игру ребенок знакомится с элементарными представлениями о товарно-денежном отношении, что многие услуги в нашей стране платные, знакомятся с тем, что работая, люди получат заработную плату за свой труд (бюджет семьи), который в последствии могут «тратить» на свои нужды: продукты, одежда, лекарства, коммунальные услуги, и др.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None/>
            </a:pPr>
            <a:endParaRPr lang="ru-RU" dirty="0"/>
          </a:p>
          <a:p>
            <a:pPr algn="just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357166"/>
            <a:ext cx="7429552" cy="6240186"/>
          </a:xfrm>
        </p:spPr>
        <p:txBody>
          <a:bodyPr/>
          <a:lstStyle/>
          <a:p>
            <a:pPr marL="0" indent="0" algn="just">
              <a:buNone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     Очень эффективны и активно используются детьми, такие  игры как: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«Семья».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В ходе сюжетно-ролевой игры «Семья» у детей формируются такие понятия, как «профессии в семье: мамы, папы, бабушки, дедушки»; «домашние обязанности по дому»; «планирование расходов в семье»; «бюджет семьи: заработная плата, пенсия», «планирование покупок для семьи».</a:t>
            </a:r>
          </a:p>
          <a:p>
            <a:pPr algn="just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 ходе сюжетно-ролевой 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игре «Магазин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» дети знакомятся с профессиями и такими понятиями как «очередь»; «покупатель»; «денежные знаки»; «размен денежных знаков»; «экономия» (это когда семья может купить дорогой товар, но один или дешевле, но больше) </a:t>
            </a:r>
          </a:p>
          <a:p>
            <a:pPr algn="just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Сюжетно-ролевая игра «Салон красоты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» знакомит ребят с профессией «Парикмахер - мастер, который помогает людям поддерживать в порядке их внешний вид»; учит детей благодарить мастера за оказанную услугу, согласно прейскуранту цен: стрижка мужская/женская, укладка волос, окрашивание.</a:t>
            </a:r>
          </a:p>
          <a:p>
            <a:pPr marR="0" lvl="0" algn="l" defTabSz="914400" latinLnBrk="0">
              <a:buClrTx/>
              <a:buSzTx/>
              <a:tabLst/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Сюжетно-ролевая игра «Аптека»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знакомит с профессией «Провизор», а также позволяет ребенку сформировать понятие того, что для более эффективного лечения врач выписывает рецепты на покупку лекарств; также дети знакомятся с понятиями «денежные знаки»; «размен». </a:t>
            </a:r>
          </a:p>
          <a:p>
            <a:pPr marR="0" lvl="0" algn="just" defTabSz="914400" latinLnBrk="0">
              <a:buClrTx/>
              <a:buSzTx/>
              <a:tabLst/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Сюжетно-ролевая игра «Автобус»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знакомит ребят с профессией «Кондуктор» и с понятием «оплата за проезд», с правилами поведения в автобусе.</a:t>
            </a:r>
          </a:p>
          <a:p>
            <a:pPr marR="0" lvl="0" algn="just" defTabSz="914400" latinLnBrk="0">
              <a:buClrTx/>
              <a:buSzTx/>
              <a:tabLst/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Сюжетно-ролевая игра «АЗС»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позволяет детям познакомиться с профессией кассир АЗС, который принимает оплату от граждан за бензин.</a:t>
            </a:r>
          </a:p>
          <a:p>
            <a:pPr marR="0" lvl="0" algn="just" defTabSz="914400" latinLnBrk="0">
              <a:buClrTx/>
              <a:buSzTx/>
              <a:tabLst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А также сюжетно – ролевая игра «Шиномонтаж», «Кафе», «Библиотека», «Сбербанк», «Салон сотовой связи», «Супермаркет» и т.д.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just"/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231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7848872" cy="6120680"/>
          </a:xfrm>
          <a:noFill/>
        </p:spPr>
        <p:txBody>
          <a:bodyPr/>
          <a:lstStyle/>
          <a:p>
            <a:pPr>
              <a:buNone/>
            </a:pPr>
            <a:r>
              <a:rPr lang="ru-RU" sz="2000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71480"/>
            <a:ext cx="728667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Приобщение детей к финансовой грамотности через игру</a:t>
            </a:r>
          </a:p>
          <a:p>
            <a:pPr algn="ctr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 поможет дошколятам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активно использовать в игровой деятельности основные экономические понятия (деньги, цена, товар, семейный бюджет и др.);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  осознавать и соизмерять свои потребности и возможности;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  понимать, что зарплата – это оплата за количество и качество труда, пенсии за прошлый труд, а пособия на детей – это аванс детям в расчете на их будущий труд;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  понимать, что расходы семьи не должны быть расточительными и что ребенок может, будучи экономным, их уменьшить;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 осознавать, что сбережения семьи – это денежные средства, которые могут остаться, если разумно расходовать свои доходы, и могут быть использованы для отдыха всей семьей или приобретения необходимых вещей ;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контролировать ответственность за свои поступки, которые могут положительно или отрицательно сказаться на экономическом положении семьи и его самого</a:t>
            </a:r>
            <a:r>
              <a:rPr lang="ru-RU" sz="1600" dirty="0"/>
              <a:t>. 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718520"/>
      </p:ext>
    </p:extLst>
  </p:cSld>
  <p:clrMapOvr>
    <a:masterClrMapping/>
  </p:clrMapOvr>
</p:sld>
</file>

<file path=ppt/theme/theme1.xml><?xml version="1.0" encoding="utf-8"?>
<a:theme xmlns:a="http://schemas.openxmlformats.org/drawingml/2006/main" name="dla-detej03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935</TotalTime>
  <Words>1958</Words>
  <Application>Microsoft Office PowerPoint</Application>
  <PresentationFormat>Экран (4:3)</PresentationFormat>
  <Paragraphs>93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dla-detej03</vt:lpstr>
      <vt:lpstr>  «Формирование основ финансовой грамотности у детей старшего дошкольного возраста посредством сюжетно-ролевых игр»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Формированию основ финансовой грамотности у детей старшего дошкольного возраста через сюжетно-ролевую игру.</dc:title>
  <dc:creator>Мама</dc:creator>
  <cp:lastModifiedBy>Ярослав Кокташев</cp:lastModifiedBy>
  <cp:revision>51</cp:revision>
  <dcterms:created xsi:type="dcterms:W3CDTF">2020-12-09T15:45:16Z</dcterms:created>
  <dcterms:modified xsi:type="dcterms:W3CDTF">2023-12-01T15:16:46Z</dcterms:modified>
</cp:coreProperties>
</file>