
<file path=[Content_Types].xml><?xml version="1.0" encoding="utf-8"?>
<Types xmlns="http://schemas.openxmlformats.org/package/2006/content-types">
  <Default Extension="jfif" ContentType="image/j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700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15494-1197-4EF2-9A62-1E1D78ED6A29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909FA-86B0-4625-968C-ACF1EF4B32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9595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15494-1197-4EF2-9A62-1E1D78ED6A29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909FA-86B0-4625-968C-ACF1EF4B32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43866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15494-1197-4EF2-9A62-1E1D78ED6A29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909FA-86B0-4625-968C-ACF1EF4B32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5748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15494-1197-4EF2-9A62-1E1D78ED6A29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909FA-86B0-4625-968C-ACF1EF4B32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1909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15494-1197-4EF2-9A62-1E1D78ED6A29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909FA-86B0-4625-968C-ACF1EF4B32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02544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15494-1197-4EF2-9A62-1E1D78ED6A29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909FA-86B0-4625-968C-ACF1EF4B32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47757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15494-1197-4EF2-9A62-1E1D78ED6A29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909FA-86B0-4625-968C-ACF1EF4B32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0563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15494-1197-4EF2-9A62-1E1D78ED6A29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909FA-86B0-4625-968C-ACF1EF4B32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3626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15494-1197-4EF2-9A62-1E1D78ED6A29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909FA-86B0-4625-968C-ACF1EF4B32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6855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15494-1197-4EF2-9A62-1E1D78ED6A29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909FA-86B0-4625-968C-ACF1EF4B32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26971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15494-1197-4EF2-9A62-1E1D78ED6A29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909FA-86B0-4625-968C-ACF1EF4B32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4542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815494-1197-4EF2-9A62-1E1D78ED6A29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F909FA-86B0-4625-968C-ACF1EF4B32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3039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f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9611902" cy="94881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Речевое развитие детей в семье через театрализованную деятельность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702" y="1406013"/>
            <a:ext cx="8017471" cy="450982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637004" y="6017342"/>
            <a:ext cx="8686868" cy="840657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воспитатель МБДОУ «Ясли-сад № 313 г. Донецка»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Гончаренко </a:t>
            </a:r>
            <a:r>
              <a:rPr lang="ru-RU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Светлана Сергеевна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37497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294544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Теневой театр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0315" y="922258"/>
            <a:ext cx="7325474" cy="58804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177991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Такие совместные развлечения могут сыграть большую роль в речевом развитии дошкольника, в создании дружеской доверительной, творческой атмосферы в семье, что важно для укрепления семейных отношений.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9742" y="1553061"/>
            <a:ext cx="6577781" cy="52110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283265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06551" y="1465006"/>
            <a:ext cx="8558326" cy="4945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495183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9364" y="365125"/>
            <a:ext cx="5934984" cy="5605360"/>
          </a:xfrm>
        </p:spPr>
        <p:txBody>
          <a:bodyPr>
            <a:norm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Театр – это лучшее средство для общения людей.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К.С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Станиславский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0" t="31783" r="641" b="156"/>
          <a:stretch/>
        </p:blipFill>
        <p:spPr>
          <a:xfrm>
            <a:off x="147484" y="1020212"/>
            <a:ext cx="5971880" cy="49502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809822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7774" y="365124"/>
            <a:ext cx="7288696" cy="6207953"/>
          </a:xfrm>
        </p:spPr>
        <p:txBody>
          <a:bodyPr>
            <a:noAutofit/>
          </a:bodyPr>
          <a:lstStyle/>
          <a:p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Используя театрализованную деятельность, мы решаем комплекс взаимосвязанных задач во всех образовательных областях по ФОП ДО: (социально-коммуникативное развитие; познавательное развитие; речевое развитие; художественно-эстетическое развитие; физическое развитие).</a:t>
            </a:r>
            <a:endParaRPr lang="ru-RU" sz="4000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673" y="661976"/>
            <a:ext cx="3973579" cy="5930716"/>
          </a:xfrm>
        </p:spPr>
      </p:pic>
    </p:spTree>
    <p:extLst>
      <p:ext uri="{BB962C8B-B14F-4D97-AF65-F5344CB8AC3E}">
        <p14:creationId xmlns:p14="http://schemas.microsoft.com/office/powerpoint/2010/main" val="24227060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1613" y="3992588"/>
            <a:ext cx="11316929" cy="2693348"/>
          </a:xfrm>
        </p:spPr>
        <p:txBody>
          <a:bodyPr>
            <a:normAutofit fontScale="90000"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Театрализация — это разновидность игровой деятельности, которая используется для раскрытия творческого потенциала детей.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Поэтому через театрализованную деятельность родители тесно контактируют с ДОУ и своими детьми.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071" y="137652"/>
            <a:ext cx="7315200" cy="3854935"/>
          </a:xfrm>
        </p:spPr>
      </p:pic>
    </p:spTree>
    <p:extLst>
      <p:ext uri="{BB962C8B-B14F-4D97-AF65-F5344CB8AC3E}">
        <p14:creationId xmlns:p14="http://schemas.microsoft.com/office/powerpoint/2010/main" val="23821366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81832" y="304801"/>
            <a:ext cx="7393858" cy="6253316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Театрализованная деятельность позволяет учесть основные факторы речевого развития дошкольников: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подражание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речи взрослых,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накопление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представлений о предметах и явлениях окружающей жизни,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общение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 сверстниками и взрослыми людьми,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разнообразные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совместной деятельности,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речевая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активность каждого ребенка,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мотивированная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близкими для него потребностями, интересами.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417" y="1612490"/>
            <a:ext cx="4326194" cy="32446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587102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3458" y="458171"/>
            <a:ext cx="11454581" cy="1921235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 могут стать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инициаторами организации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домашней обстановке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разнообразных театрализованных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игр.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0962" y="2758920"/>
            <a:ext cx="5415116" cy="39620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535748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могут быть: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игры-забавы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«Коза рогатая», «Ладушки», «Мальчик-с-пальчик» и другие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4310" y="1507434"/>
            <a:ext cx="3501034" cy="2490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7784" y="1529937"/>
            <a:ext cx="4150853" cy="27672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4827" y="4136420"/>
            <a:ext cx="4706955" cy="26476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431429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294544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Кукольный театр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21960" y="1170764"/>
            <a:ext cx="7366570" cy="5524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128560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83220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Настольный театр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70553" y="832208"/>
            <a:ext cx="8300863" cy="6225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2507813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144</Words>
  <Application>Microsoft Office PowerPoint</Application>
  <PresentationFormat>Широкоэкранный</PresentationFormat>
  <Paragraphs>14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Тема Office</vt:lpstr>
      <vt:lpstr>Речевое развитие детей в семье через театрализованную деятельность</vt:lpstr>
      <vt:lpstr>Театр – это лучшее средство для общения людей.  К.С. Станиславский </vt:lpstr>
      <vt:lpstr>Используя театрализованную деятельность, мы решаем комплекс взаимосвязанных задач во всех образовательных областях по ФОП ДО: (социально-коммуникативное развитие; познавательное развитие; речевое развитие; художественно-эстетическое развитие; физическое развитие).</vt:lpstr>
      <vt:lpstr>Театрализация — это разновидность игровой деятельности, которая используется для раскрытия творческого потенциала детей. Поэтому через театрализованную деятельность родители тесно контактируют с ДОУ и своими детьми.</vt:lpstr>
      <vt:lpstr>Театрализованная деятельность позволяет учесть основные факторы речевого развития дошкольников:  - подражание речи взрослых,  - накопление представлений о предметах и явлениях окружающей жизни,  - общение со сверстниками и взрослыми людьми,  - разнообразные виды совместной деятельности,  - речевая активность каждого ребенка,  - мотивированная близкими для него потребностями, интересами.</vt:lpstr>
      <vt:lpstr>Родители могут стать инициаторами организации в домашней обстановке разнообразных театрализованных игр. </vt:lpstr>
      <vt:lpstr>Это могут быть: игры-забавы «Коза рогатая», «Ладушки», «Мальчик-с-пальчик» и другие</vt:lpstr>
      <vt:lpstr>Кукольный театр</vt:lpstr>
      <vt:lpstr>Настольный театр</vt:lpstr>
      <vt:lpstr>Теневой театр</vt:lpstr>
      <vt:lpstr>Такие совместные развлечения могут сыграть большую роль в речевом развитии дошкольника, в создании дружеской доверительной, творческой атмосферы в семье, что важно для укрепления семейных отношений.</vt:lpstr>
      <vt:lpstr>Спасибо за внимание</vt:lpstr>
    </vt:vector>
  </TitlesOfParts>
  <Company>J@m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John Silver</dc:creator>
  <cp:lastModifiedBy>John Silver</cp:lastModifiedBy>
  <cp:revision>26</cp:revision>
  <dcterms:created xsi:type="dcterms:W3CDTF">2023-12-13T19:47:30Z</dcterms:created>
  <dcterms:modified xsi:type="dcterms:W3CDTF">2023-12-17T14:40:01Z</dcterms:modified>
</cp:coreProperties>
</file>