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inimized">
    <p:restoredLeft sz="0" autoAdjust="0"/>
    <p:restoredTop sz="0" autoAdjust="0"/>
  </p:normalViewPr>
  <p:slideViewPr>
    <p:cSldViewPr>
      <p:cViewPr varScale="1">
        <p:scale>
          <a:sx n="20" d="100"/>
          <a:sy n="20" d="100"/>
        </p:scale>
        <p:origin x="3468" y="3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CC9711-2CEE-4858-8D9C-AAE3538775E3}" type="datetimeFigureOut">
              <a:rPr lang="ru-RU" smtClean="0"/>
              <a:pPr/>
              <a:t>05.01.2024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F80D92-1131-4DBA-86C1-C3C7B2A26A0C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sz="7200" dirty="0">
                <a:latin typeface="Times New Roman" pitchFamily="18" charset="0"/>
                <a:cs typeface="Times New Roman" pitchFamily="18" charset="0"/>
              </a:rPr>
              <a:t>Лексика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>
                <a:solidFill>
                  <a:srgbClr val="00B0F0"/>
                </a:solidFill>
              </a:rPr>
              <a:t>Работа </a:t>
            </a:r>
            <a:r>
              <a:rPr lang="ru-RU">
                <a:solidFill>
                  <a:srgbClr val="00B0F0"/>
                </a:solidFill>
              </a:rPr>
              <a:t>преподавателя </a:t>
            </a:r>
          </a:p>
          <a:p>
            <a:r>
              <a:rPr lang="ru-RU">
                <a:solidFill>
                  <a:srgbClr val="00B0F0"/>
                </a:solidFill>
              </a:rPr>
              <a:t>русского языка </a:t>
            </a:r>
            <a:r>
              <a:rPr lang="ru-RU" dirty="0">
                <a:solidFill>
                  <a:srgbClr val="00B0F0"/>
                </a:solidFill>
              </a:rPr>
              <a:t>и литературы </a:t>
            </a:r>
            <a:r>
              <a:rPr lang="ru-RU" dirty="0" err="1">
                <a:solidFill>
                  <a:srgbClr val="00B0F0"/>
                </a:solidFill>
              </a:rPr>
              <a:t>Матниязовой</a:t>
            </a:r>
            <a:r>
              <a:rPr lang="ru-RU" dirty="0">
                <a:solidFill>
                  <a:srgbClr val="00B0F0"/>
                </a:solidFill>
              </a:rPr>
              <a:t> Г</a:t>
            </a:r>
            <a:r>
              <a:rPr lang="kk-KZ" dirty="0">
                <a:solidFill>
                  <a:srgbClr val="00B0F0"/>
                </a:solidFill>
              </a:rPr>
              <a:t>. К.</a:t>
            </a:r>
            <a:endParaRPr lang="ru-RU" dirty="0">
              <a:solidFill>
                <a:srgbClr val="00B0F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/>
              <a:t>Переносное значение - это такое значение слова, которое возникло в результате переноса название с одного объекта действительности на другой на основании какого-нибудь сходства. </a:t>
            </a:r>
          </a:p>
          <a:p>
            <a:r>
              <a:rPr lang="ru-RU" dirty="0"/>
              <a:t>Например, у слова «осадок» прямое значение -'твердые частицы, находящиеся в жидкости и осаждающиеся на дне или на стенках сосуда после отстаивания', а переносное значение - 'тяжелое чувство, остающееся после чего-нибудь'.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ОМОНИМЫ </a:t>
            </a:r>
            <a:r>
              <a:rPr lang="ru-RU" dirty="0"/>
              <a:t>- это слова, разные по значению, но одинаковые по произношению и написанию. Например, клуб - 'шарообразная летучая дымчатая масса' (клуб дыма) и клуб - 'культурно-просветительское учреждение' (клуб железнодорожников). Использование омонимов в тексте - это специальный стилистический прием. 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b="1" dirty="0"/>
              <a:t>СИНОНИМЫ</a:t>
            </a:r>
            <a:r>
              <a:rPr lang="ru-RU" dirty="0"/>
              <a:t> - это слова, близкие друг другу по значению. Синонимы образуют синонимический ряд, например, предположение - гипотеза - догадка -допущение. </a:t>
            </a:r>
          </a:p>
          <a:p>
            <a:r>
              <a:rPr lang="ru-RU" dirty="0"/>
              <a:t>Синонимы могут слегка различаться по знамению или стилистически, иногда и то и другое. Синонимы, которые полностью совладают по значению, называются абсолютными синонимами. Их в языке немного, это или научные термины (например, орфография - правописание), или слова, образованные при помощи синонимичных морфем (например, сторожить - стеречь). </a:t>
            </a:r>
          </a:p>
          <a:p>
            <a:r>
              <a:rPr lang="ru-RU" dirty="0"/>
              <a:t>Синонимы используются для того, чтобы сделать речь более разнообразной и избежать повторов, а также чтобы дать более точную характеристику того, о чем говорится.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ru-RU" b="1" dirty="0"/>
              <a:t>АНТОНИМЫ </a:t>
            </a:r>
            <a:r>
              <a:rPr lang="ru-RU" dirty="0"/>
              <a:t>- это слова, противоположные по значению. </a:t>
            </a:r>
          </a:p>
          <a:p>
            <a:r>
              <a:rPr lang="ru-RU" dirty="0"/>
              <a:t>Антонимы - это слова, соотносительные по значению; нельзя ставить в антонимическую пару слова, характеризующие предмет или явление с разных сторон (рано - поздно, уснуть - проснуться, белый - чёрный.). </a:t>
            </a:r>
          </a:p>
          <a:p>
            <a:r>
              <a:rPr lang="ru-RU" dirty="0"/>
              <a:t>Если слово многозначное, то к каждому значению подбирается свой антоним (например, у слова «старый» в словосочетании «старый человек»антонимом является слово «молодой», а в словосочетании «старый ковер» - «новый»). </a:t>
            </a:r>
          </a:p>
          <a:p>
            <a:r>
              <a:rPr lang="ru-RU" dirty="0"/>
              <a:t>Как и синонимы, антонимы используются для большей выразительности речи.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b="1" dirty="0"/>
              <a:t>Разряды слов по происхождению.</a:t>
            </a:r>
            <a:endParaRPr lang="ru-RU" dirty="0"/>
          </a:p>
          <a:p>
            <a:r>
              <a:rPr lang="ru-RU" dirty="0"/>
              <a:t>Все слова в русском языке делятся на: </a:t>
            </a:r>
          </a:p>
          <a:p>
            <a:r>
              <a:rPr lang="ru-RU" dirty="0"/>
              <a:t>исконно русские, к которым относятся </a:t>
            </a:r>
            <a:r>
              <a:rPr lang="ru-RU" dirty="0" err="1"/>
              <a:t>индоевро-пеизмы</a:t>
            </a:r>
            <a:r>
              <a:rPr lang="ru-RU" dirty="0"/>
              <a:t> (дуб, волк, мать, сын), общеславянская </a:t>
            </a:r>
            <a:r>
              <a:rPr lang="ru-RU" dirty="0" err="1"/>
              <a:t>пек-сика</a:t>
            </a:r>
            <a:r>
              <a:rPr lang="ru-RU" dirty="0"/>
              <a:t> (береза, корова, друг), восточнославянская лексика (сапог, собака, деревня), собственно русская лексика (каменщик, листовка); </a:t>
            </a:r>
          </a:p>
          <a:p>
            <a:r>
              <a:rPr lang="ru-RU" dirty="0"/>
              <a:t>заимствованные слова, к которым относятся заимствования из славянских языков (перст, уста - старославянизмы, борщ - украинское заимствование, вензель - польское заимствование) и неславянских языков (скандинавские - якорь, крюк, Олег; тюркские - шалаш, сундук; латинские - аудитория, администрация; греческие - вишня, фонарь, история; немецкие - бутерброд, галстук; французские - батальон, буфет и т.д.)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ru-RU" b="1" dirty="0"/>
              <a:t>Устаревшие слова и неологизмы. </a:t>
            </a:r>
            <a:endParaRPr lang="ru-RU" dirty="0"/>
          </a:p>
          <a:p>
            <a:r>
              <a:rPr lang="ru-RU" dirty="0"/>
              <a:t>Словарный состав русского языка постоянно меняется: некоторые слова, которые раньше употреблялись очень часто, сейчас почти не слышны, другие же, наоборот, употребляются </a:t>
            </a:r>
            <a:r>
              <a:rPr lang="ru-RU" dirty="0" err="1"/>
              <a:t>веб</a:t>
            </a:r>
            <a:r>
              <a:rPr lang="ru-RU" dirty="0"/>
              <a:t> чаще и чаще. Такие процессы в языке связаны с изменением жизни общества, которое он обслуживает: с появлением нового понятия появляется новое слово; если общество больше не обращается к определенному понятию, то оно не обращается и к слову, которое это понятие обозначает. </a:t>
            </a:r>
          </a:p>
          <a:p>
            <a:r>
              <a:rPr lang="ru-RU" dirty="0"/>
              <a:t>Слова, которые больше не употребляются или употребляются очень редко, называются устаревшими (например, чадо, десница, уста, красноармеец, нарком. </a:t>
            </a:r>
          </a:p>
          <a:p>
            <a:r>
              <a:rPr lang="ru-RU" dirty="0"/>
              <a:t>Неологизмы - это новые слова, которые ещё не стали привычными и повседневными наименованиями. Состав неологизмов постоянно меняется, некоторые из них приживаются в языке, некоторые - нет. Например, в середине XX века слово «спутник» было неологизмом.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В русском языке в зависимости от характера функционирования выделяют: </a:t>
            </a:r>
          </a:p>
          <a:p>
            <a:r>
              <a:rPr lang="ru-RU" dirty="0"/>
              <a:t>- общеупотребительную лексику (используется без каких-либо ограничений), </a:t>
            </a:r>
            <a:br>
              <a:rPr lang="ru-RU" dirty="0"/>
            </a:br>
            <a:r>
              <a:rPr lang="ru-RU" dirty="0"/>
              <a:t>- лексику ограниченной сферы употребления.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ru-RU" b="1" dirty="0"/>
              <a:t>Лексика ограниченной сферы употребления: </a:t>
            </a:r>
            <a:endParaRPr lang="ru-RU" dirty="0"/>
          </a:p>
          <a:p>
            <a:r>
              <a:rPr lang="ru-RU" dirty="0"/>
              <a:t>диалектизмы - это слова, принадлежащие к определенному диалекту. Диалекты - это русские народные говоры, имеющие в своем составе значительное количество самобытных слов, известных только в определенной местности. Диалектизмы могут быть </a:t>
            </a:r>
          </a:p>
          <a:p>
            <a:r>
              <a:rPr lang="ru-RU" dirty="0"/>
              <a:t>лексическими (известны только на территории распространения данного диалекта): кушак, цибуля, </a:t>
            </a:r>
          </a:p>
          <a:p>
            <a:r>
              <a:rPr lang="ru-RU" dirty="0"/>
              <a:t>морфологическими (характеризуются особым словоизменением): у мене,</a:t>
            </a:r>
          </a:p>
          <a:p>
            <a:r>
              <a:rPr lang="ru-RU" dirty="0"/>
              <a:t>фонетическими (характеризуются особым произношением): [</a:t>
            </a:r>
            <a:r>
              <a:rPr lang="ru-RU" dirty="0" err="1"/>
              <a:t>цай</a:t>
            </a:r>
            <a:r>
              <a:rPr lang="ru-RU" dirty="0"/>
              <a:t>] - чай, [</a:t>
            </a:r>
            <a:r>
              <a:rPr lang="ru-RU" dirty="0" err="1"/>
              <a:t>хверма</a:t>
            </a:r>
            <a:r>
              <a:rPr lang="ru-RU" dirty="0"/>
              <a:t>] - ферма и т.д. </a:t>
            </a:r>
          </a:p>
          <a:p>
            <a:r>
              <a:rPr lang="ru-RU" dirty="0"/>
              <a:t>профессионализмы - это слова, которые </a:t>
            </a:r>
            <a:r>
              <a:rPr lang="ru-RU" dirty="0" err="1"/>
              <a:t>иепопьзуются</a:t>
            </a:r>
            <a:r>
              <a:rPr lang="ru-RU" dirty="0"/>
              <a:t> в различных сферах производства, техники и т.д. и которые не стали общеупотребительными; термины - слова, которые называют специальные понятия какой-либо сферы производства или науки; профессионализмы и термины используются людьми одной профессии, в одной области науки (например, абсцисса (математика), аффрикаты (лингвистика)), </a:t>
            </a:r>
          </a:p>
          <a:p>
            <a:r>
              <a:rPr lang="ru-RU" dirty="0"/>
              <a:t>жаргонизмы - это слова, который </a:t>
            </a:r>
            <a:r>
              <a:rPr lang="ru-RU" dirty="0" err="1"/>
              <a:t>испопьзуются</a:t>
            </a:r>
            <a:r>
              <a:rPr lang="ru-RU" dirty="0"/>
              <a:t> узким кругом людей, объединенных общностью интересов, занятий или положения в обществе; например, выделяют молодежный (предки - родители), профессиональный (</a:t>
            </a:r>
            <a:r>
              <a:rPr lang="ru-RU" dirty="0" err="1"/>
              <a:t>надомаэ</a:t>
            </a:r>
            <a:r>
              <a:rPr lang="ru-RU" dirty="0"/>
              <a:t> - недолет посадочного знака), лагерный жаргон, арготизмы - это то же, что и жаргонизмы, но они употребляются как условный знак, как зашифрованный код, чтобы не принадлежащие к данной группе люди не могли понять значение этих слов; как правило, это речь социально замкнутых групп, например, воровское арго.   </a:t>
            </a:r>
          </a:p>
          <a:p>
            <a:r>
              <a:rPr lang="ru-RU" dirty="0"/>
              <a:t> 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4032250" y="273050"/>
            <a:ext cx="5111750" cy="5853113"/>
          </a:xfrm>
        </p:spPr>
        <p:txBody>
          <a:bodyPr/>
          <a:lstStyle/>
          <a:p>
            <a:r>
              <a:rPr lang="ru-RU" dirty="0"/>
              <a:t>ЛЕКСИКА </a:t>
            </a:r>
          </a:p>
          <a:p>
            <a:pPr>
              <a:buNone/>
            </a:pPr>
            <a:r>
              <a:rPr lang="ru-RU" dirty="0"/>
              <a:t>   (от греч. </a:t>
            </a:r>
            <a:r>
              <a:rPr lang="ru-RU" dirty="0" err="1"/>
              <a:t>lexikos</a:t>
            </a:r>
            <a:r>
              <a:rPr lang="ru-RU" dirty="0"/>
              <a:t> — словесный, словарный) — это совокупность всех слов языка. </a:t>
            </a:r>
          </a:p>
          <a:p>
            <a:pPr>
              <a:buNone/>
            </a:pPr>
            <a:r>
              <a:rPr lang="ru-RU" dirty="0"/>
              <a:t>   Лексикой называют словарный состав какого-либо языка. </a:t>
            </a: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42844" y="3714752"/>
            <a:ext cx="3619502" cy="2068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ЛЕКСИКОЛОГИЯ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ru-RU" dirty="0"/>
              <a:t>ЛЕКСИКОЛОГИЯ - это раздел языкознания, который занимается изучением лексики. 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СЛОВО - это основная структурно-семантическая единица языка, которая служит для именования предметов, явлений, их свойств и которая обладает совокупностью семантических, фонетических и грамматических признаков. Характерными чертами слова являются цельность, </a:t>
            </a:r>
            <a:r>
              <a:rPr lang="ru-RU" dirty="0" err="1"/>
              <a:t>выделимость</a:t>
            </a:r>
            <a:r>
              <a:rPr lang="ru-RU" dirty="0"/>
              <a:t> и цельная </a:t>
            </a:r>
            <a:r>
              <a:rPr lang="ru-RU" dirty="0" err="1"/>
              <a:t>воспроизводимость</a:t>
            </a:r>
            <a:r>
              <a:rPr lang="ru-RU" dirty="0"/>
              <a:t> в речи.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/>
              <a:t>Лексика русского языка пополняется двумя основными путями: </a:t>
            </a:r>
          </a:p>
          <a:p>
            <a:r>
              <a:rPr lang="ru-RU" dirty="0"/>
              <a:t>- слова образуются на основе словообразовательного материала (корней, суффиксов и окончаний), </a:t>
            </a:r>
          </a:p>
          <a:p>
            <a:r>
              <a:rPr lang="ru-RU" dirty="0"/>
              <a:t>- новые слова приходят в русский язык из других языков из-за политических, экономических и культурных связей русских людей с другими народами и странами.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ЛЕКСИЧЕСКОЕ ЗНАЧЕНИЕ СЛОВА</a:t>
            </a:r>
            <a:r>
              <a:rPr lang="ru-RU" dirty="0"/>
              <a:t> - закрепленная в сознании говорящего соотнесенность звукового оформления языковой единицы с тем или иным явлением действительности. 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/>
              <a:t>Слова бывают однозначными и многозначными. Однозначные слова - это слова, у которых есть только одно лексическое значение, не зависимо от того, в каком контексте они употреблены. Таких слов в русском языке немного, это </a:t>
            </a:r>
          </a:p>
          <a:p>
            <a:r>
              <a:rPr lang="ru-RU" dirty="0"/>
              <a:t>научные термины (бинт, гастрит), </a:t>
            </a:r>
          </a:p>
          <a:p>
            <a:r>
              <a:rPr lang="ru-RU" dirty="0"/>
              <a:t>имена собственные (Петров Николай), </a:t>
            </a:r>
          </a:p>
          <a:p>
            <a:r>
              <a:rPr lang="ru-RU" dirty="0"/>
              <a:t>недавно возникшие слова, которые еще редко употребляются (пиццерия, поролон), </a:t>
            </a:r>
          </a:p>
          <a:p>
            <a:r>
              <a:rPr lang="ru-RU" dirty="0"/>
              <a:t>слова с </a:t>
            </a:r>
            <a:r>
              <a:rPr lang="ru-RU" dirty="0" err="1"/>
              <a:t>узкопредметным</a:t>
            </a:r>
            <a:r>
              <a:rPr lang="ru-RU" dirty="0"/>
              <a:t> значением (бинокль, бидон, рюкзак).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Большинство слов в русском языке многозначны, т.е. они способны иметь несколько значений. В каждом отдельном контексте актуализируется какое-нибудь одно значение. У многозначного слова есть основное значение, и производи </a:t>
            </a:r>
            <a:r>
              <a:rPr lang="ru-RU" dirty="0" err="1"/>
              <a:t>ые</a:t>
            </a:r>
            <a:r>
              <a:rPr lang="ru-RU" dirty="0"/>
              <a:t> от него значения. Основное значение всегда дается в толковом словаре на первом месте, за ним - производные. 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Прямое значение - это такое значение слова, которое непосредственно соотносится с явлениями объективной действительности. Это значение характеризуется устойчивостью, хотя со временем оно может изменяться. Например, слово «стол» имело в Древней Руси значение 'княжение, столица', а сейчас оно имеет значение 'предмет мебели'.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1208</Words>
  <Application>Microsoft Office PowerPoint</Application>
  <PresentationFormat>Экран (4:3)</PresentationFormat>
  <Paragraphs>48</Paragraphs>
  <Slides>17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21" baseType="lpstr">
      <vt:lpstr>Arial</vt:lpstr>
      <vt:lpstr>Calibri</vt:lpstr>
      <vt:lpstr>Times New Roman</vt:lpstr>
      <vt:lpstr>Тема Office</vt:lpstr>
      <vt:lpstr>Лексика</vt:lpstr>
      <vt:lpstr>Презентация PowerPoint</vt:lpstr>
      <vt:lpstr>ЛЕКСИКОЛОГИЯ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Reanimator Extreme Edition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лексика</dc:title>
  <dc:creator>Пользователь</dc:creator>
  <cp:lastModifiedBy>1</cp:lastModifiedBy>
  <cp:revision>3</cp:revision>
  <dcterms:created xsi:type="dcterms:W3CDTF">2012-08-17T12:05:59Z</dcterms:created>
  <dcterms:modified xsi:type="dcterms:W3CDTF">2024-01-05T11:41:41Z</dcterms:modified>
</cp:coreProperties>
</file>

<file path=docProps/thumbnail.jpeg>
</file>