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7" r:id="rId1"/>
  </p:sldMasterIdLst>
  <p:sldIdLst>
    <p:sldId id="256" r:id="rId2"/>
    <p:sldId id="260" r:id="rId3"/>
    <p:sldId id="258" r:id="rId4"/>
    <p:sldId id="259" r:id="rId5"/>
    <p:sldId id="261" r:id="rId6"/>
    <p:sldId id="263" r:id="rId7"/>
    <p:sldId id="265" r:id="rId8"/>
    <p:sldId id="266" r:id="rId9"/>
    <p:sldId id="270" r:id="rId10"/>
    <p:sldId id="269" r:id="rId11"/>
    <p:sldId id="272" r:id="rId12"/>
    <p:sldId id="273" r:id="rId13"/>
    <p:sldId id="274" r:id="rId14"/>
    <p:sldId id="275" r:id="rId15"/>
    <p:sldId id="278" r:id="rId16"/>
    <p:sldId id="279" r:id="rId17"/>
    <p:sldId id="281" r:id="rId18"/>
    <p:sldId id="277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2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AC12C5E-8885-420F-89A8-A682B3370F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353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9E5F75-C9E2-4655-B8C4-C3CCE3318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026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9E5F75-C9E2-4655-B8C4-C3CCE3318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1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9E5F75-C9E2-4655-B8C4-C3CCE3318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130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9E5F75-C9E2-4655-B8C4-C3CCE3318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402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9E5F75-C9E2-4655-B8C4-C3CCE3318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9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29E5F75-C9E2-4655-B8C4-C3CCE3318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936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F6B4FCC-3734-45D6-8C3D-2DAFDC166B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914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86FFD78-CDE2-4584-8A95-670FC4DCB1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036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81DD6BC-24C7-4F4F-A322-0EAE5B4C0C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46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75835A1-2032-4A38-8935-8EF7F19138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92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BE98181-6687-4D4E-BE16-B7A7289975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61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C67E9A1-5703-43FB-B58A-475CC3FB7F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82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BC80344-368B-4638-B09B-D6D0D35F4D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168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3BC4C0B-5C05-4A23-9F06-82027C8775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71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7089097-710E-4D97-8557-AD158EA911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7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CB67E2D-9BCB-4D1B-859C-F0CBD5227F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589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29E5F75-C9E2-4655-B8C4-C3CCE33185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32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  <p:sldLayoutId id="2147483972" r:id="rId15"/>
    <p:sldLayoutId id="2147483973" r:id="rId16"/>
    <p:sldLayoutId id="214748397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Sint_in_spanje.jpg?uselang=fr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3" descr="Елка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16"/>
          <p:cNvSpPr>
            <a:spLocks noGrp="1" noChangeArrowheads="1"/>
          </p:cNvSpPr>
          <p:nvPr>
            <p:ph type="ctrTitle"/>
          </p:nvPr>
        </p:nvSpPr>
        <p:spPr>
          <a:xfrm>
            <a:off x="3581400" y="646113"/>
            <a:ext cx="5029200" cy="21510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600" b="1" dirty="0" smtClean="0">
                <a:solidFill>
                  <a:srgbClr val="002060"/>
                </a:solidFill>
              </a:rPr>
              <a:t>РОЖДЕСТВО</a:t>
            </a:r>
            <a:br>
              <a:rPr lang="ru-RU" sz="4600" b="1" dirty="0" smtClean="0">
                <a:solidFill>
                  <a:srgbClr val="002060"/>
                </a:solidFill>
              </a:rPr>
            </a:br>
            <a:r>
              <a:rPr lang="ru-RU" sz="4600" b="1" dirty="0" smtClean="0">
                <a:solidFill>
                  <a:srgbClr val="002060"/>
                </a:solidFill>
              </a:rPr>
              <a:t>по-французски</a:t>
            </a:r>
          </a:p>
        </p:txBody>
      </p:sp>
      <p:sp>
        <p:nvSpPr>
          <p:cNvPr id="3076" name="Rectangle 17"/>
          <p:cNvSpPr>
            <a:spLocks noGrp="1" noChangeArrowheads="1"/>
          </p:cNvSpPr>
          <p:nvPr>
            <p:ph type="subTitle" idx="1"/>
          </p:nvPr>
        </p:nvSpPr>
        <p:spPr>
          <a:xfrm>
            <a:off x="3886200" y="4303713"/>
            <a:ext cx="4724400" cy="931862"/>
          </a:xfrm>
        </p:spPr>
        <p:txBody>
          <a:bodyPr/>
          <a:lstStyle/>
          <a:p>
            <a:pPr algn="ctr" eaLnBrk="1" hangingPunct="1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Традиции и особенности празднования</a:t>
            </a:r>
          </a:p>
        </p:txBody>
      </p:sp>
      <p:sp>
        <p:nvSpPr>
          <p:cNvPr id="3077" name="Rectangle 18"/>
          <p:cNvSpPr>
            <a:spLocks noChangeArrowheads="1"/>
          </p:cNvSpPr>
          <p:nvPr/>
        </p:nvSpPr>
        <p:spPr bwMode="auto">
          <a:xfrm>
            <a:off x="4114800" y="5808663"/>
            <a:ext cx="4724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accent2"/>
              </a:buClr>
            </a:pPr>
            <a:endParaRPr kumimoji="1" lang="ru-RU" sz="1600" dirty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Елка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"/>
            <a:ext cx="9144000" cy="755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algn="ctr" eaLnBrk="1" hangingPunct="1"/>
            <a:r>
              <a:rPr lang="en-US" smtClean="0"/>
              <a:t>Reveillion</a:t>
            </a:r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800600" y="5010150"/>
            <a:ext cx="4191000" cy="1695450"/>
          </a:xfrm>
        </p:spPr>
        <p:txBody>
          <a:bodyPr>
            <a:normAutofit fontScale="92500"/>
          </a:bodyPr>
          <a:lstStyle/>
          <a:p>
            <a:pPr algn="ctr" eaLnBrk="1" hangingPunct="1">
              <a:buFontTx/>
              <a:buNone/>
            </a:pPr>
            <a:r>
              <a:rPr lang="ru-RU" sz="2400" smtClean="0"/>
              <a:t>	копченый окорок, дичь, салаты, выпечка, фрукты, конфеты и всегда много сладостей!</a:t>
            </a:r>
          </a:p>
        </p:txBody>
      </p:sp>
      <p:sp>
        <p:nvSpPr>
          <p:cNvPr id="18436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152400" y="1828800"/>
            <a:ext cx="4800600" cy="1676400"/>
          </a:xfrm>
        </p:spPr>
        <p:txBody>
          <a:bodyPr>
            <a:normAutofit fontScale="92500"/>
          </a:bodyPr>
          <a:lstStyle/>
          <a:p>
            <a:pPr algn="ctr" eaLnBrk="1" hangingPunct="1">
              <a:buFontTx/>
              <a:buNone/>
            </a:pPr>
            <a:r>
              <a:rPr lang="ru-RU" sz="2400" smtClean="0"/>
              <a:t>	Рождество во Франции – это большой праздник. Поэтому в каждом доме к столу подаются разные вкусности: </a:t>
            </a:r>
          </a:p>
        </p:txBody>
      </p:sp>
      <p:pic>
        <p:nvPicPr>
          <p:cNvPr id="18438" name="Picture 8" descr="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862138"/>
            <a:ext cx="3810000" cy="29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721100"/>
            <a:ext cx="29585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5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772400" cy="838200"/>
          </a:xfrm>
          <a:noFill/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600" smtClean="0"/>
              <a:t>Необыкновенная </a:t>
            </a:r>
            <a:br>
              <a:rPr lang="ru-RU" sz="3600" smtClean="0"/>
            </a:br>
            <a:r>
              <a:rPr lang="ru-RU" sz="3600" smtClean="0"/>
              <a:t>Рождественская кухня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876800" y="1885950"/>
            <a:ext cx="3759200" cy="41719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Самым известным и обязательным десертом во Франции является торт Бюш де Ноэль,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Рождественское полено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68116"/>
            <a:ext cx="3983975" cy="4528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914400"/>
          </a:xfrm>
        </p:spPr>
        <p:txBody>
          <a:bodyPr/>
          <a:lstStyle/>
          <a:p>
            <a:pPr algn="ctr" eaLnBrk="1" hangingPunct="1"/>
            <a:r>
              <a:rPr lang="ru-RU" smtClean="0"/>
              <a:t>Buche de No</a:t>
            </a:r>
            <a:r>
              <a:rPr lang="en-US" smtClean="0"/>
              <a:t>ë</a:t>
            </a:r>
            <a:r>
              <a:rPr lang="ru-RU" smtClean="0"/>
              <a:t>l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266950"/>
            <a:ext cx="4648200" cy="43624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	Начиная с </a:t>
            </a:r>
            <a:r>
              <a:rPr lang="en-US" sz="2800" smtClean="0"/>
              <a:t>XII</a:t>
            </a:r>
            <a:r>
              <a:rPr lang="ru-RU" sz="2800" smtClean="0"/>
              <a:t> века во Франции появилась традиция в канун Рождества изготовлять всей семьей рождественское полено,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Бюш де Ноэль</a:t>
            </a:r>
          </a:p>
        </p:txBody>
      </p:sp>
      <p:pic>
        <p:nvPicPr>
          <p:cNvPr id="20484" name="Picture 4" descr="4_41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752600"/>
            <a:ext cx="37973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914400"/>
          </a:xfrm>
          <a:noFill/>
        </p:spPr>
        <p:txBody>
          <a:bodyPr/>
          <a:lstStyle/>
          <a:p>
            <a:pPr algn="ctr" eaLnBrk="1" hangingPunct="1"/>
            <a:r>
              <a:rPr lang="ru-RU" smtClean="0"/>
              <a:t>Buche de No</a:t>
            </a:r>
            <a:r>
              <a:rPr lang="en-US" smtClean="0"/>
              <a:t>ë</a:t>
            </a:r>
            <a:r>
              <a:rPr lang="ru-RU" smtClean="0"/>
              <a:t>l </a:t>
            </a:r>
          </a:p>
        </p:txBody>
      </p:sp>
      <p:sp>
        <p:nvSpPr>
          <p:cNvPr id="21508" name="Rectangle 7"/>
          <p:cNvSpPr>
            <a:spLocks noGrp="1" noChangeArrowheads="1"/>
          </p:cNvSpPr>
          <p:nvPr>
            <p:ph idx="1"/>
          </p:nvPr>
        </p:nvSpPr>
        <p:spPr>
          <a:xfrm>
            <a:off x="4800600" y="1752600"/>
            <a:ext cx="4038600" cy="49720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	В наши дни Рождественское полено - это праздничный шоколадный рулет, украшенный сахарными фигурками и листьями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C1837DA-7E67-4FC2-9E75-CD7E32322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667000"/>
            <a:ext cx="5667375" cy="330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7724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mtClean="0"/>
              <a:t>Последний праздничный день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715000" y="1905000"/>
            <a:ext cx="3276600" cy="4800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	В этот день, по библейской легенде, 3 короля прибыли в Вифлеем, так как им было заранее дано знамение о рождении Христа </a:t>
            </a:r>
          </a:p>
        </p:txBody>
      </p:sp>
      <p:sp>
        <p:nvSpPr>
          <p:cNvPr id="22532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228600" y="1529168"/>
            <a:ext cx="5029200" cy="1600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	6 января - </a:t>
            </a:r>
            <a:r>
              <a:rPr lang="ru-RU" dirty="0" err="1" smtClean="0"/>
              <a:t>Епифания</a:t>
            </a:r>
            <a:r>
              <a:rPr lang="ru-RU" dirty="0" smtClean="0"/>
              <a:t> </a:t>
            </a:r>
            <a:r>
              <a:rPr lang="ru-RU" dirty="0" smtClean="0"/>
              <a:t>окончание </a:t>
            </a:r>
            <a:r>
              <a:rPr lang="ru-RU" dirty="0" smtClean="0"/>
              <a:t>рождественского </a:t>
            </a:r>
            <a:r>
              <a:rPr lang="ru-RU" dirty="0" smtClean="0"/>
              <a:t>периода</a:t>
            </a:r>
            <a:r>
              <a:rPr lang="ru-RU" dirty="0" smtClean="0"/>
              <a:t>…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01FF0316-23FC-4401-A9EC-590C6CC7F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9200" y="3129368"/>
            <a:ext cx="4114136" cy="3831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7772400" cy="1143000"/>
          </a:xfrm>
        </p:spPr>
        <p:txBody>
          <a:bodyPr/>
          <a:lstStyle/>
          <a:p>
            <a:pPr algn="ctr" eaLnBrk="1" hangingPunct="1"/>
            <a:r>
              <a:rPr lang="ru-RU" smtClean="0"/>
              <a:t>Праздник </a:t>
            </a:r>
            <a:r>
              <a:rPr lang="en-US" smtClean="0"/>
              <a:t>Épiphanie</a:t>
            </a:r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067800" cy="1143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	В этот день готовят особый миндальный торт «Галет де Руа» (Galette des Rois), который украшают золотой бумажной короной</a:t>
            </a:r>
          </a:p>
        </p:txBody>
      </p:sp>
      <p:pic>
        <p:nvPicPr>
          <p:cNvPr id="5" name="Объект 3">
            <a:extLst>
              <a:ext uri="{FF2B5EF4-FFF2-40B4-BE49-F238E27FC236}">
                <a16:creationId xmlns="" xmlns:a16="http://schemas.microsoft.com/office/drawing/2014/main" id="{2AF7F3D1-A8F8-4CB4-9774-518430CD4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81200" y="2918227"/>
            <a:ext cx="5898355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6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  <a:noFill/>
        </p:spPr>
        <p:txBody>
          <a:bodyPr/>
          <a:lstStyle/>
          <a:p>
            <a:pPr algn="ctr" eaLnBrk="1" hangingPunct="1"/>
            <a:r>
              <a:rPr lang="ru-RU" smtClean="0"/>
              <a:t>Праздник </a:t>
            </a:r>
            <a:r>
              <a:rPr lang="en-US" smtClean="0"/>
              <a:t>Épiphanie</a:t>
            </a:r>
            <a:endParaRPr lang="ru-RU" smtClean="0"/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0" y="2514600"/>
            <a:ext cx="3581400" cy="3810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	Тот, кто найдет сюрприз становится Королем или Королевой этого дня </a:t>
            </a:r>
          </a:p>
        </p:txBody>
      </p:sp>
      <p:pic>
        <p:nvPicPr>
          <p:cNvPr id="24579" name="Picture 5" descr="Petit-roi-copie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133600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Выложено-carte2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91440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077200" cy="914400"/>
          </a:xfrm>
        </p:spPr>
        <p:txBody>
          <a:bodyPr/>
          <a:lstStyle/>
          <a:p>
            <a:pPr algn="ctr" eaLnBrk="1" hangingPunct="1"/>
            <a:r>
              <a:rPr lang="ru-RU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Откуда взялось слово</a:t>
            </a:r>
            <a:r>
              <a:rPr lang="ru-RU" b="1" smtClean="0"/>
              <a:t> </a:t>
            </a:r>
          </a:p>
        </p:txBody>
      </p:sp>
      <p:pic>
        <p:nvPicPr>
          <p:cNvPr id="4099" name="Picture 9" descr="No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549400"/>
            <a:ext cx="70866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77724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400" smtClean="0">
                <a:latin typeface="Century Gothic" pitchFamily="34" charset="0"/>
              </a:rPr>
              <a:t>Происхождение	слова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981200"/>
            <a:ext cx="7772400" cy="4572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800" smtClean="0">
                <a:latin typeface="Century Gothic" pitchFamily="34" charset="0"/>
              </a:rPr>
              <a:t>DIES NATALIS </a:t>
            </a:r>
          </a:p>
          <a:p>
            <a:pPr algn="ctr" eaLnBrk="1" hangingPunct="1">
              <a:buFontTx/>
              <a:buNone/>
            </a:pPr>
            <a:r>
              <a:rPr lang="ru-RU" sz="4800" smtClean="0">
                <a:latin typeface="Century Gothic" pitchFamily="34" charset="0"/>
              </a:rPr>
              <a:t>=</a:t>
            </a:r>
          </a:p>
          <a:p>
            <a:pPr algn="ctr" eaLnBrk="1" hangingPunct="1">
              <a:buFontTx/>
              <a:buNone/>
            </a:pPr>
            <a:r>
              <a:rPr lang="ru-RU" sz="4000" smtClean="0">
                <a:latin typeface="Century Gothic" pitchFamily="34" charset="0"/>
              </a:rPr>
              <a:t>	</a:t>
            </a:r>
            <a:r>
              <a:rPr lang="ru-RU" sz="4800" smtClean="0">
                <a:latin typeface="Century Gothic" pitchFamily="34" charset="0"/>
              </a:rPr>
              <a:t>JOUR DE LA NAISSANCE</a:t>
            </a:r>
            <a:r>
              <a:rPr lang="ru-RU" sz="4000" b="1" smtClean="0">
                <a:latin typeface="Century Gothic" pitchFamily="34" charset="0"/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sz="4000" smtClean="0"/>
              <a:t>	(</a:t>
            </a:r>
            <a:r>
              <a:rPr lang="ru-RU" sz="40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день рождения</a:t>
            </a:r>
            <a:r>
              <a:rPr lang="ru-RU" sz="4000" smtClean="0"/>
              <a:t>)</a:t>
            </a:r>
          </a:p>
          <a:p>
            <a:pPr eaLnBrk="1" hangingPunct="1">
              <a:buFontTx/>
              <a:buNone/>
            </a:pPr>
            <a:endParaRPr lang="ru-RU" sz="4000" b="1" smtClean="0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381000"/>
            <a:ext cx="8280400" cy="838200"/>
          </a:xfrm>
        </p:spPr>
        <p:txBody>
          <a:bodyPr/>
          <a:lstStyle/>
          <a:p>
            <a:pPr algn="ctr" eaLnBrk="1" hangingPunct="1"/>
            <a:r>
              <a:rPr lang="ru-RU" sz="4400" smtClean="0">
                <a:latin typeface="Century Gothic" pitchFamily="34" charset="0"/>
              </a:rPr>
              <a:t>Происхождение	слова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5950"/>
            <a:ext cx="5105400" cy="45148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z="3600" smtClean="0"/>
              <a:t>Постепенно слово </a:t>
            </a:r>
            <a:r>
              <a:rPr lang="ru-RU" sz="3600" b="1" smtClean="0"/>
              <a:t>«natalis»</a:t>
            </a:r>
            <a:r>
              <a:rPr lang="ru-RU" sz="3600" smtClean="0"/>
              <a:t> преобразовалось в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b="1" smtClean="0"/>
              <a:t>	«Nael»</a:t>
            </a:r>
            <a:endParaRPr lang="ru-RU" sz="3600" smtClean="0"/>
          </a:p>
          <a:p>
            <a:pPr algn="ctr" eaLnBrk="1" hangingPunct="1">
              <a:lnSpc>
                <a:spcPct val="90000"/>
              </a:lnSpc>
            </a:pPr>
            <a:r>
              <a:rPr lang="ru-RU" sz="3600" smtClean="0"/>
              <a:t> А в 1175 году оно впервые было написано в его современном виде</a:t>
            </a:r>
            <a:endParaRPr lang="ru-RU" smtClean="0"/>
          </a:p>
        </p:txBody>
      </p:sp>
      <p:pic>
        <p:nvPicPr>
          <p:cNvPr id="6148" name="Picture 5" descr="Ol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1988" y="1600200"/>
            <a:ext cx="334803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772400" cy="914400"/>
          </a:xfrm>
        </p:spPr>
        <p:txBody>
          <a:bodyPr/>
          <a:lstStyle/>
          <a:p>
            <a:pPr algn="ctr" eaLnBrk="1" hangingPunct="1"/>
            <a:r>
              <a:rPr lang="ru-RU" smtClean="0"/>
              <a:t>Главный герой Рождества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438400"/>
            <a:ext cx="4648200" cy="4171950"/>
          </a:xfrm>
        </p:spPr>
        <p:txBody>
          <a:bodyPr/>
          <a:lstStyle/>
          <a:p>
            <a:pPr algn="ctr" eaLnBrk="1" hangingPunct="1"/>
            <a:r>
              <a:rPr lang="ru-RU" smtClean="0"/>
              <a:t>У французов Деда Мороза называют Рождественским Папашей или</a:t>
            </a:r>
          </a:p>
          <a:p>
            <a:pPr algn="ctr" eaLnBrk="1" hangingPunct="1">
              <a:buFontTx/>
              <a:buNone/>
            </a:pPr>
            <a:r>
              <a:rPr lang="fr-FR" b="1" smtClean="0"/>
              <a:t>P</a:t>
            </a:r>
            <a:r>
              <a:rPr lang="ru-RU" b="1" smtClean="0"/>
              <a:t>è</a:t>
            </a:r>
            <a:r>
              <a:rPr lang="fr-FR" b="1" smtClean="0"/>
              <a:t>re No</a:t>
            </a:r>
            <a:r>
              <a:rPr lang="ru-RU" b="1" smtClean="0"/>
              <a:t>ë</a:t>
            </a:r>
            <a:r>
              <a:rPr lang="fr-FR" b="1" smtClean="0"/>
              <a:t>l</a:t>
            </a:r>
            <a:r>
              <a:rPr lang="ru-RU" b="1" smtClean="0"/>
              <a:t> </a:t>
            </a:r>
          </a:p>
        </p:txBody>
      </p:sp>
      <p:pic>
        <p:nvPicPr>
          <p:cNvPr id="8196" name="Picture 4" descr="Выложено-j04225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8888" y="1676400"/>
            <a:ext cx="384651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772400" cy="914400"/>
          </a:xfrm>
          <a:noFill/>
        </p:spPr>
        <p:txBody>
          <a:bodyPr/>
          <a:lstStyle/>
          <a:p>
            <a:pPr algn="ctr" eaLnBrk="1" hangingPunct="1"/>
            <a:r>
              <a:rPr lang="ru-RU" smtClean="0"/>
              <a:t>Главный герой Рождества</a:t>
            </a:r>
          </a:p>
        </p:txBody>
      </p:sp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4267200" y="1752600"/>
            <a:ext cx="4572000" cy="1981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	Появился он много лет назад и тогда у него было другое имя – 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	</a:t>
            </a:r>
            <a:r>
              <a:rPr lang="ru-RU" sz="2800" b="1" smtClean="0"/>
              <a:t>Святой Николай</a:t>
            </a:r>
          </a:p>
        </p:txBody>
      </p:sp>
      <p:pic>
        <p:nvPicPr>
          <p:cNvPr id="9221" name="Picture 6" descr="illus-franc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3683000"/>
            <a:ext cx="457200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8540"/>
            <a:ext cx="3200400" cy="4340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772400" cy="914400"/>
          </a:xfrm>
          <a:noFill/>
        </p:spPr>
        <p:txBody>
          <a:bodyPr/>
          <a:lstStyle/>
          <a:p>
            <a:pPr algn="ctr" eaLnBrk="1" hangingPunct="1"/>
            <a:r>
              <a:rPr lang="ru-RU" smtClean="0"/>
              <a:t>Главный герой Рождества</a:t>
            </a:r>
          </a:p>
        </p:txBody>
      </p:sp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4038600" y="1905000"/>
            <a:ext cx="4953000" cy="4953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mtClean="0"/>
              <a:t>Но во Франции у Рождественского Папаши есть обратный персонаж –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	</a:t>
            </a:r>
            <a:r>
              <a:rPr lang="fr-FR" b="1" smtClean="0"/>
              <a:t>P</a:t>
            </a:r>
            <a:r>
              <a:rPr lang="ru-RU" b="1" smtClean="0"/>
              <a:t>è</a:t>
            </a:r>
            <a:r>
              <a:rPr lang="fr-FR" b="1" smtClean="0"/>
              <a:t>re </a:t>
            </a:r>
            <a:r>
              <a:rPr lang="en-US" b="1" smtClean="0"/>
              <a:t>F</a:t>
            </a:r>
            <a:r>
              <a:rPr lang="ru-RU" b="1" smtClean="0"/>
              <a:t>ouettard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mtClean="0"/>
              <a:t>Этот дедушка отнюдь не так добр и призван наказывать непослушных детей розгами </a:t>
            </a:r>
          </a:p>
        </p:txBody>
      </p:sp>
      <p:pic>
        <p:nvPicPr>
          <p:cNvPr id="11268" name="Picture 5" descr="421px-Hans_Trap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238" y="1676400"/>
            <a:ext cx="353536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219200"/>
          </a:xfrm>
          <a:noFill/>
        </p:spPr>
        <p:txBody>
          <a:bodyPr/>
          <a:lstStyle/>
          <a:p>
            <a:pPr algn="ctr" eaLnBrk="1" hangingPunct="1"/>
            <a:r>
              <a:rPr lang="ru-RU" sz="3600" smtClean="0"/>
              <a:t>Как Святой Николай превратился в Рождественского Папу? </a:t>
            </a:r>
          </a:p>
        </p:txBody>
      </p:sp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885950"/>
            <a:ext cx="4419600" cy="4743450"/>
          </a:xfrm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	1821 году американский пастор, Клемен Кларк Моор, написал рождественскую сказку для детей, в которой появился очень милый персонаж, Пэр Ноэль, разъезжающий в санях, запряженных восемью оленями</a:t>
            </a:r>
          </a:p>
        </p:txBody>
      </p:sp>
      <p:pic>
        <p:nvPicPr>
          <p:cNvPr id="12292" name="Picture 7" descr="j04074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676400"/>
            <a:ext cx="402431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Пэр Ноэль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3400"/>
            <a:ext cx="9144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e12fed9c79cd3531cdcb8da024d91ccf2c3de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413</TotalTime>
  <Words>80</Words>
  <Application>Microsoft Office PowerPoint</Application>
  <PresentationFormat>Экран (4:3)</PresentationFormat>
  <Paragraphs>42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 Unicode MS</vt:lpstr>
      <vt:lpstr>Arial</vt:lpstr>
      <vt:lpstr>Arial Black</vt:lpstr>
      <vt:lpstr>Century Gothic</vt:lpstr>
      <vt:lpstr>Times New Roman</vt:lpstr>
      <vt:lpstr>Wingdings 3</vt:lpstr>
      <vt:lpstr>Ион (конференц-зал)</vt:lpstr>
      <vt:lpstr>РОЖДЕСТВО по-французски</vt:lpstr>
      <vt:lpstr>Откуда взялось слово </vt:lpstr>
      <vt:lpstr>Происхождение слова</vt:lpstr>
      <vt:lpstr>Происхождение слова</vt:lpstr>
      <vt:lpstr>Главный герой Рождества</vt:lpstr>
      <vt:lpstr>Главный герой Рождества</vt:lpstr>
      <vt:lpstr>Главный герой Рождества</vt:lpstr>
      <vt:lpstr>Как Святой Николай превратился в Рождественского Папу? </vt:lpstr>
      <vt:lpstr>Презентация PowerPoint</vt:lpstr>
      <vt:lpstr>Презентация PowerPoint</vt:lpstr>
      <vt:lpstr>Reveillion</vt:lpstr>
      <vt:lpstr>Необыкновенная  Рождественская кухня</vt:lpstr>
      <vt:lpstr>Buche de Noël </vt:lpstr>
      <vt:lpstr>Buche de Noël </vt:lpstr>
      <vt:lpstr>Последний праздничный день </vt:lpstr>
      <vt:lpstr>Праздник Épiphanie</vt:lpstr>
      <vt:lpstr>Праздник Épiphanie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Рождество во Франции</dc:title>
  <dc:creator>Enot</dc:creator>
  <cp:lastModifiedBy>User</cp:lastModifiedBy>
  <cp:revision>26</cp:revision>
  <cp:lastPrinted>1601-01-01T00:00:00Z</cp:lastPrinted>
  <dcterms:created xsi:type="dcterms:W3CDTF">2009-12-19T06:18:57Z</dcterms:created>
  <dcterms:modified xsi:type="dcterms:W3CDTF">2024-01-05T08:41:14Z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000800dc13000000000001024140</vt:lpwstr>
  </property>
</Properties>
</file>