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60" r:id="rId2"/>
    <p:sldId id="269" r:id="rId3"/>
    <p:sldId id="257" r:id="rId4"/>
    <p:sldId id="258" r:id="rId5"/>
    <p:sldId id="270" r:id="rId6"/>
    <p:sldId id="272" r:id="rId7"/>
    <p:sldId id="273" r:id="rId8"/>
    <p:sldId id="274" r:id="rId9"/>
    <p:sldId id="275" r:id="rId10"/>
    <p:sldId id="276" r:id="rId11"/>
    <p:sldId id="277" r:id="rId12"/>
    <p:sldId id="259" r:id="rId13"/>
    <p:sldId id="279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70" d="100"/>
          <a:sy n="70" d="100"/>
        </p:scale>
        <p:origin x="-636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68465D-2D3B-4466-B4A3-780BAF040E13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E3057F-C0A9-4A1D-8A5F-4D83E521E4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5272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E3057F-C0A9-4A1D-8A5F-4D83E521E4DE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47578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19E04B5-55B1-4EFA-B5D0-9E9925DD0B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DD19491D-BFFD-4136-A277-072CE4AB93F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9D5DF1D-C6DF-4C3B-9224-431CCFC060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0917D-2D3B-40D7-A108-249A07DD62A2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48F2179-CE54-4CE0-895C-B19E62ACB0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7BAD70E1-A717-4C18-AD12-D16CF3CD25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26303-1E18-4BE7-BB83-D6DEDD5063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93006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5B8B923-2291-488E-986C-46762E159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D2FA3C1A-86F7-4E31-A3DB-B3F22AF5CC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BF31191-4EC4-4E72-BAB5-74B750408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0917D-2D3B-40D7-A108-249A07DD62A2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DB715D1-992D-42CC-9725-724A8E58BA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7A9D1AB-2772-48FA-8A1F-596BBF786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26303-1E18-4BE7-BB83-D6DEDD5063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9118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D92F8A78-49C5-403E-93BE-D32B8F51D23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EB7C1163-9E55-4033-93BF-CD6C8E3439E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D936809-C219-4453-AC19-BB7ED5DDFC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0917D-2D3B-40D7-A108-249A07DD62A2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86442BBB-7590-4344-87D5-6692B4D6D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D48D2DE-42E2-4A5C-A854-6D08CB1ABE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26303-1E18-4BE7-BB83-D6DEDD5063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9559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333190C-BDAC-4DA4-875E-6A2C3E0122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09E1890-862A-469E-9199-4E441BE9A2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14FD7455-EED7-4D60-9D33-8441D3ABBF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0917D-2D3B-40D7-A108-249A07DD62A2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DA799B2-79A1-4F99-BF16-51D71C9D88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CC4DC6E4-3338-40D8-9E97-77DF2D800E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26303-1E18-4BE7-BB83-D6DEDD5063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0733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737ACBB-C8F2-4806-A84A-A91C7793D2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366DCE4D-8CB1-4C7B-8440-1E3B03061A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9F5BF6B-DA0F-4E82-8452-7CB70EBA8D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0917D-2D3B-40D7-A108-249A07DD62A2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CAD21F83-62E4-4914-824D-AFFD2792D7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2539C26B-3FF4-4701-BD5E-1F009BC831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26303-1E18-4BE7-BB83-D6DEDD5063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8963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C3BA019-1D9D-44AE-A120-D145583817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ED1CE66-4CEB-4518-8257-9B42E856FE3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A56EBFE6-EBBD-43A5-A184-2860B6C993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59DF33DE-C652-4884-BC43-29CE46124F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0917D-2D3B-40D7-A108-249A07DD62A2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5EC07974-5AFA-4587-A0C9-777D7CF9E6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9930862E-621A-4E10-BF55-DBA6039DE1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26303-1E18-4BE7-BB83-D6DEDD5063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97355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73E569B-8146-48FB-A3CB-1A8AF7CFCD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EA3E4237-AA5F-4B79-9C20-D692DA125B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1A91A732-FA1B-48DC-807B-8978123ED8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CD3DDE9F-AE2E-4540-921D-1EC07149FF2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47119B01-5BC8-4F18-B8FD-C7CDEF5D465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80A60F77-F8D4-4630-9DEC-022B2B5BE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0917D-2D3B-40D7-A108-249A07DD62A2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1671E0CA-3E52-40B9-9CE1-4900D45E7B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37BD9E48-84E5-413F-8708-BE1795B30F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26303-1E18-4BE7-BB83-D6DEDD5063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54561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9AC30CA-D371-488E-B755-CB9A9C4DDD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47BE7EFC-FB8E-4C45-9D5E-C1E302DDEE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0917D-2D3B-40D7-A108-249A07DD62A2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DDE9CB6D-90AA-4B50-AD78-6D791BC338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C58E2A53-222B-478D-8B08-86D8109F65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26303-1E18-4BE7-BB83-D6DEDD5063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7099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EE6E6A7F-D1AA-40FA-9987-54232AC03F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0917D-2D3B-40D7-A108-249A07DD62A2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B97EA185-14BA-44DB-A691-F9B6D87C0D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51E7B1A3-66CE-41FB-AD96-277E2C7B4D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26303-1E18-4BE7-BB83-D6DEDD5063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6495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FB745C7-E0D8-4EE2-8199-491BF30E3D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F62698C-AAC7-4474-B560-0F91C6A27F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95FE33A1-EE9E-46F0-9DD9-3A4764ABE65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2AFDF2FA-A126-4DC2-AAA5-E1BAA2F527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0917D-2D3B-40D7-A108-249A07DD62A2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4CB7540A-D2CA-427B-9CF5-BE330CDEF2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C6937C64-BF08-4C7D-ACA9-17F43D89BD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26303-1E18-4BE7-BB83-D6DEDD5063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02317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FF93061-71A2-4D1C-A2E6-D9E1294EC8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7F905DD4-BF6D-49BA-B4D0-BFCCD517488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D91ABB48-3DA9-4B4B-A00A-E76CC4E2F2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F92CEA50-EF34-4A51-B935-00DA938C59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0917D-2D3B-40D7-A108-249A07DD62A2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D7B32A10-5141-45C5-A334-4084D7C913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4427CAF8-AF3F-43F5-806C-EAF2D7123F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26303-1E18-4BE7-BB83-D6DEDD5063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50156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3C740BF-570A-40FE-B3B4-3D750FE165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60BFC841-7E1F-4E2F-8841-014A44B1BC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1E89E1E1-BF9F-4F88-B10F-2DDC0FFB590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20917D-2D3B-40D7-A108-249A07DD62A2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5876AB4-0596-44B8-8D32-F786455FEE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3416173-C6DC-48D9-81B8-342D10396C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A26303-1E18-4BE7-BB83-D6DEDD5063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804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1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image" Target="../media/image6.png"/><Relationship Id="rId7" Type="http://schemas.openxmlformats.org/officeDocument/2006/relationships/image" Target="../media/image10.jpeg"/><Relationship Id="rId12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8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409950" y="1905685"/>
            <a:ext cx="6096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u="sng" spc="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Конкурсное испытание</a:t>
            </a:r>
          </a:p>
          <a:p>
            <a:pPr algn="ctr">
              <a:defRPr/>
            </a:pPr>
            <a:r>
              <a:rPr lang="ru-RU" sz="3200" b="1" u="sng" spc="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Мастер-класс</a:t>
            </a:r>
            <a:r>
              <a:rPr lang="ru-RU" sz="3200" b="1" u="sng" spc="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»</a:t>
            </a:r>
            <a:endParaRPr lang="ru-RU" sz="32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409950" y="3320534"/>
            <a:ext cx="603402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«</a:t>
            </a:r>
            <a:r>
              <a:rPr lang="en-US" sz="4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Thanksgiving Day</a:t>
            </a:r>
            <a:r>
              <a:rPr lang="ru-RU" sz="4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»</a:t>
            </a:r>
            <a:endParaRPr lang="en-US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347974" y="4850905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ru-RU" altLang="en-US" b="1" dirty="0"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Учитель английского языка </a:t>
            </a:r>
          </a:p>
          <a:p>
            <a:pPr algn="ctr">
              <a:lnSpc>
                <a:spcPct val="150000"/>
              </a:lnSpc>
              <a:defRPr/>
            </a:pPr>
            <a:r>
              <a:rPr lang="ru-RU" altLang="en-US" b="1" dirty="0"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МКОУ СОШ № 6 г. Черкесска </a:t>
            </a:r>
            <a:endParaRPr lang="en-US" altLang="en-US" b="1" dirty="0">
              <a:latin typeface="Lato Light" panose="020F0502020204030203" pitchFamily="34" charset="0"/>
              <a:ea typeface="Lato Light" panose="020F0502020204030203" pitchFamily="34" charset="0"/>
              <a:cs typeface="Lato Light" panose="020F0502020204030203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486621" y="5761019"/>
            <a:ext cx="788068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        </a:t>
            </a:r>
            <a:r>
              <a:rPr lang="ru-RU" sz="4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Чачева</a:t>
            </a:r>
            <a: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 Олеся Борисовна </a:t>
            </a:r>
            <a:endParaRPr lang="en-US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5807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8352" y="892561"/>
            <a:ext cx="4776717" cy="4299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366223" y="5209595"/>
            <a:ext cx="3302507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b="1" i="1" u="sng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pumpkin</a:t>
            </a:r>
            <a:endParaRPr lang="ru-RU" sz="6600" i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399" y="444918"/>
            <a:ext cx="4872251" cy="474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618804" y="5285319"/>
            <a:ext cx="298752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600" b="1" i="1" u="sng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harvest</a:t>
            </a:r>
            <a:endParaRPr lang="ru-RU" sz="6600" b="1" i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53653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496" y="305436"/>
            <a:ext cx="4482900" cy="5301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0973" y="256032"/>
            <a:ext cx="5132329" cy="5350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16713" y="5444568"/>
            <a:ext cx="2946640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b="1" i="1" u="sng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autumn</a:t>
            </a:r>
            <a:endParaRPr lang="ru-RU" sz="6600" b="1" i="1" u="sng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255378" y="5444568"/>
            <a:ext cx="199734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b="1" i="1" u="sng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feast</a:t>
            </a:r>
            <a:r>
              <a:rPr lang="en-US" sz="3200" b="1" i="1" u="sng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3200" b="1" i="1" u="sng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83607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8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70764" y="327546"/>
            <a:ext cx="11450471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Традиция берет корни в XVII столетии, когда первые английские </a:t>
            </a:r>
            <a:r>
              <a:rPr lang="ru-RU" sz="3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переселенцы (</a:t>
            </a:r>
            <a:r>
              <a:rPr lang="en-US" sz="3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Pilgrims</a:t>
            </a:r>
            <a:r>
              <a:rPr lang="ru-RU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прибыли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берегам Америки. Около половины из сотни </a:t>
            </a:r>
            <a:r>
              <a:rPr lang="ru-RU" sz="3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пилигримов (</a:t>
            </a:r>
            <a:r>
              <a:rPr lang="en-US" sz="3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Pilgrims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пережили суровую зиму. Оставшихся </a:t>
            </a:r>
            <a:r>
              <a:rPr lang="ru-RU" sz="3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странников (</a:t>
            </a:r>
            <a:r>
              <a:rPr lang="en-US" sz="3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Pilgrims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весной навестили </a:t>
            </a:r>
            <a:r>
              <a:rPr lang="ru-RU" sz="3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индейцы (</a:t>
            </a:r>
            <a:r>
              <a:rPr lang="en-US" sz="3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Indians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скванто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научили земледелию на негостеприимной каменистой почве, а наградой за общие труды стал обильный </a:t>
            </a:r>
            <a:r>
              <a:rPr lang="ru-RU" sz="3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урожай (</a:t>
            </a:r>
            <a:r>
              <a:rPr lang="en-US" sz="3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harvest</a:t>
            </a:r>
            <a:r>
              <a:rPr lang="ru-RU" sz="32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Первый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губернатор колонистов постановил провести день благодарности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Богу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 также пригласить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3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праздник (</a:t>
            </a:r>
            <a:r>
              <a:rPr lang="en-US" sz="3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feast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вождя и 90 </a:t>
            </a:r>
            <a:r>
              <a:rPr lang="ru-RU" sz="3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индейцев (</a:t>
            </a:r>
            <a:r>
              <a:rPr lang="en-US" sz="3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Indians</a:t>
            </a:r>
            <a:r>
              <a:rPr lang="ru-RU" sz="32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которые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помогли чужакам в трудное время. Ужин, разделенный в тот день представителями двух народов, стал первым празднованием </a:t>
            </a:r>
            <a:r>
              <a:rPr lang="ru-RU" sz="3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Дня Благодарения (</a:t>
            </a:r>
            <a:r>
              <a:rPr lang="en-US" sz="3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Thanksgiving Day</a:t>
            </a:r>
            <a:r>
              <a:rPr lang="ru-RU" sz="3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656709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76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">
            <a:extLst>
              <a:ext uri="{FF2B5EF4-FFF2-40B4-BE49-F238E27FC236}">
                <a16:creationId xmlns:a16="http://schemas.microsoft.com/office/drawing/2014/main" xmlns="" id="{2605CBE6-8679-4F03-B7A8-6C66660D28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6377" l="3644" r="97166">
                        <a14:foregroundMark x1="11336" y1="13768" x2="11336" y2="13768"/>
                        <a14:foregroundMark x1="11336" y1="37319" x2="53441" y2="17754"/>
                        <a14:foregroundMark x1="53441" y1="17754" x2="71660" y2="24638"/>
                        <a14:foregroundMark x1="74770" y1="9344" x2="74899" y2="9058"/>
                        <a14:foregroundMark x1="38866" y1="88768" x2="71534" y2="16503"/>
                        <a14:foregroundMark x1="69437" y1="12068" x2="69549" y2="5282"/>
                        <a14:foregroundMark x1="68421" y1="73913" x2="69330" y2="18616"/>
                        <a14:foregroundMark x1="23077" y1="82971" x2="9312" y2="41667"/>
                        <a14:foregroundMark x1="9312" y1="41667" x2="45344" y2="13768"/>
                        <a14:foregroundMark x1="45344" y1="13768" x2="85830" y2="39130"/>
                        <a14:foregroundMark x1="85830" y1="39130" x2="81377" y2="81159"/>
                        <a14:foregroundMark x1="81377" y1="81159" x2="32794" y2="87681"/>
                        <a14:foregroundMark x1="32794" y1="87681" x2="25911" y2="84420"/>
                        <a14:foregroundMark x1="38866" y1="89855" x2="57490" y2="88043"/>
                        <a14:foregroundMark x1="47773" y1="90580" x2="80972" y2="80797"/>
                        <a14:foregroundMark x1="80567" y1="25725" x2="85830" y2="69565"/>
                        <a14:foregroundMark x1="85830" y1="69565" x2="78138" y2="76812"/>
                        <a14:foregroundMark x1="89069" y1="70652" x2="90688" y2="42754"/>
                        <a14:foregroundMark x1="97166" y1="50000" x2="76923" y2="19565"/>
                        <a14:foregroundMark x1="65587" y1="19565" x2="34818" y2="13768"/>
                        <a14:foregroundMark x1="8502" y1="43841" x2="30364" y2="13768"/>
                        <a14:foregroundMark x1="42915" y1="52536" x2="46154" y2="42029"/>
                        <a14:foregroundMark x1="51822" y1="69928" x2="49798" y2="45290"/>
                        <a14:foregroundMark x1="73684" y1="7971" x2="90688" y2="18841"/>
                        <a14:foregroundMark x1="48583" y1="5435" x2="48583" y2="7609"/>
                        <a14:foregroundMark x1="8502" y1="16667" x2="22267" y2="7609"/>
                        <a14:foregroundMark x1="6073" y1="22464" x2="10121" y2="18841"/>
                        <a14:foregroundMark x1="16194" y1="96377" x2="17004" y2="93478"/>
                        <a14:foregroundMark x1="3644" y1="61957" x2="4453" y2="42391"/>
                        <a14:foregroundMark x1="79352" y1="89493" x2="83401" y2="94565"/>
                        <a14:backgroundMark x1="67206" y1="2899" x2="71660" y2="1812"/>
                        <a14:backgroundMark x1="68421" y1="13043" x2="72874" y2="15217"/>
                        <a14:backgroundMark x1="97166" y1="52899" x2="97976" y2="4710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704" y="5612736"/>
            <a:ext cx="1026448" cy="1145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E58A517E-1D0F-47AB-AAEE-2DD68838531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81000" y="571907"/>
            <a:ext cx="5061140" cy="3137710"/>
          </a:xfrm>
        </p:spPr>
        <p:txBody>
          <a:bodyPr>
            <a:noAutofit/>
          </a:bodyPr>
          <a:lstStyle/>
          <a:p>
            <a:r>
              <a:rPr 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Tick up 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«✓» </a:t>
            </a:r>
            <a:r>
              <a:rPr 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words you know.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Отметь слова, которые теперь знаешь</a:t>
            </a:r>
            <a:endParaRPr lang="en-US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83062321"/>
              </p:ext>
            </p:extLst>
          </p:nvPr>
        </p:nvGraphicFramePr>
        <p:xfrm>
          <a:off x="5604547" y="0"/>
          <a:ext cx="6264323" cy="687019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5074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5684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258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Words  </a:t>
                      </a: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(слова)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Now I know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258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Turkey 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✓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258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Pumpkin 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258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Indians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258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Pilgrims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258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Harvest 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258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Feast 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258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Corn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258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Wheat 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4258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Bread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4258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Autumn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4258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grape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4258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apple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1578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Thanksgiving Day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91704" y="4593631"/>
            <a:ext cx="509171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000" b="1" dirty="0"/>
              <a:t>Now I know</a:t>
            </a:r>
            <a:r>
              <a:rPr lang="ru-RU" sz="4000" b="1" dirty="0"/>
              <a:t> ___</a:t>
            </a:r>
            <a:r>
              <a:rPr lang="en-US" sz="4000" b="1" dirty="0"/>
              <a:t> words</a:t>
            </a:r>
            <a:r>
              <a:rPr lang="ru-RU" b="1" dirty="0"/>
              <a:t>.</a:t>
            </a:r>
            <a:endParaRPr lang="ru-RU" dirty="0"/>
          </a:p>
        </p:txBody>
      </p:sp>
      <p:pic>
        <p:nvPicPr>
          <p:cNvPr id="10" name="chasyi-tikane-sekundomera-versiya-2-24139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00128" y="588073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87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61403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8683" y="1051127"/>
            <a:ext cx="12449365" cy="5585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045889" y="200303"/>
            <a:ext cx="3820277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800" b="1" i="1" u="sng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Harvest</a:t>
            </a:r>
            <a:endParaRPr lang="ru-RU" sz="8800" b="1" i="1" u="sng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5690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8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12A9D0C-6E48-4E9A-B807-D05F47C140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8674" y="165862"/>
            <a:ext cx="10515600" cy="1325563"/>
          </a:xfrm>
        </p:spPr>
        <p:txBody>
          <a:bodyPr/>
          <a:lstStyle/>
          <a:p>
            <a:r>
              <a:rPr lang="en-US" dirty="0"/>
              <a:t> </a:t>
            </a:r>
            <a:endParaRPr lang="ru-RU" dirty="0"/>
          </a:p>
        </p:txBody>
      </p:sp>
      <p:sp>
        <p:nvSpPr>
          <p:cNvPr id="22" name="Объект 2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2385" y="1"/>
            <a:ext cx="1283677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07656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68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E58A517E-1D0F-47AB-AAEE-2DD68838531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81000" y="314941"/>
            <a:ext cx="5061140" cy="3137710"/>
          </a:xfrm>
        </p:spPr>
        <p:txBody>
          <a:bodyPr>
            <a:noAutofit/>
          </a:bodyPr>
          <a:lstStyle/>
          <a:p>
            <a:r>
              <a:rPr 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Tick up 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«✓» </a:t>
            </a:r>
            <a:r>
              <a:rPr 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words you know.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Отметь слова, которые знаешь</a:t>
            </a:r>
            <a:endParaRPr lang="en-US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05434376"/>
              </p:ext>
            </p:extLst>
          </p:nvPr>
        </p:nvGraphicFramePr>
        <p:xfrm>
          <a:off x="5864557" y="177420"/>
          <a:ext cx="5905500" cy="656457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97680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92869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688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 know (</a:t>
                      </a: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 знаю)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Words  </a:t>
                      </a: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(слова)</a:t>
                      </a:r>
                      <a:endParaRPr lang="ru-RU" sz="28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6889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✓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Turkey 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88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Pumpkin 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688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Indians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688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Pilgrims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688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8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Harvest 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688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8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Feast 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688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8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Corn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688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8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Wheat 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4688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8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Bread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4688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8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Autumn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4688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8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grape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4688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8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apple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4688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Thanksgiving Day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685800" y="4136648"/>
            <a:ext cx="398185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000" b="1" dirty="0"/>
              <a:t>I know</a:t>
            </a:r>
            <a:r>
              <a:rPr lang="ru-RU" sz="4000" b="1" dirty="0"/>
              <a:t> ___</a:t>
            </a:r>
            <a:r>
              <a:rPr lang="en-US" sz="4000" b="1" dirty="0"/>
              <a:t> words</a:t>
            </a:r>
            <a:r>
              <a:rPr lang="ru-RU" b="1" dirty="0"/>
              <a:t>.</a:t>
            </a:r>
            <a:endParaRPr lang="ru-RU" dirty="0"/>
          </a:p>
        </p:txBody>
      </p:sp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6377" l="3644" r="97166">
                        <a14:foregroundMark x1="11336" y1="13768" x2="11336" y2="13768"/>
                        <a14:foregroundMark x1="11336" y1="37319" x2="53441" y2="17754"/>
                        <a14:foregroundMark x1="53441" y1="17754" x2="71660" y2="24638"/>
                        <a14:foregroundMark x1="74770" y1="9344" x2="74899" y2="9058"/>
                        <a14:foregroundMark x1="38866" y1="88768" x2="71534" y2="16503"/>
                        <a14:foregroundMark x1="69437" y1="12068" x2="69549" y2="5282"/>
                        <a14:foregroundMark x1="68421" y1="73913" x2="69330" y2="18616"/>
                        <a14:foregroundMark x1="23077" y1="82971" x2="9312" y2="41667"/>
                        <a14:foregroundMark x1="9312" y1="41667" x2="45344" y2="13768"/>
                        <a14:foregroundMark x1="45344" y1="13768" x2="85830" y2="39130"/>
                        <a14:foregroundMark x1="85830" y1="39130" x2="81377" y2="81159"/>
                        <a14:foregroundMark x1="81377" y1="81159" x2="32794" y2="87681"/>
                        <a14:foregroundMark x1="32794" y1="87681" x2="25911" y2="84420"/>
                        <a14:foregroundMark x1="38866" y1="89855" x2="57490" y2="88043"/>
                        <a14:foregroundMark x1="47773" y1="90580" x2="80972" y2="80797"/>
                        <a14:foregroundMark x1="80567" y1="25725" x2="85830" y2="69565"/>
                        <a14:foregroundMark x1="85830" y1="69565" x2="78138" y2="76812"/>
                        <a14:foregroundMark x1="89069" y1="70652" x2="90688" y2="42754"/>
                        <a14:foregroundMark x1="97166" y1="50000" x2="76923" y2="19565"/>
                        <a14:foregroundMark x1="65587" y1="19565" x2="34818" y2="13768"/>
                        <a14:foregroundMark x1="8502" y1="43841" x2="30364" y2="13768"/>
                        <a14:foregroundMark x1="42915" y1="52536" x2="46154" y2="42029"/>
                        <a14:foregroundMark x1="51822" y1="69928" x2="49798" y2="45290"/>
                        <a14:foregroundMark x1="73684" y1="7971" x2="90688" y2="18841"/>
                        <a14:foregroundMark x1="48583" y1="5435" x2="48583" y2="7609"/>
                        <a14:foregroundMark x1="8502" y1="16667" x2="22267" y2="7609"/>
                        <a14:foregroundMark x1="6073" y1="22464" x2="10121" y2="18841"/>
                        <a14:foregroundMark x1="16194" y1="96377" x2="17004" y2="93478"/>
                        <a14:foregroundMark x1="3644" y1="61957" x2="4453" y2="42391"/>
                        <a14:foregroundMark x1="79352" y1="89493" x2="83401" y2="94565"/>
                        <a14:backgroundMark x1="67206" y1="2899" x2="71660" y2="1812"/>
                        <a14:backgroundMark x1="68421" y1="13043" x2="72874" y2="15217"/>
                        <a14:backgroundMark x1="97166" y1="52899" x2="97976" y2="4710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704" y="5452200"/>
            <a:ext cx="1026448" cy="1145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chasyi-tikane-sekundomera-versiya-2-24139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00128" y="572019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8488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61403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26591" y="457200"/>
            <a:ext cx="145434" cy="19438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9" y="4714316"/>
            <a:ext cx="631990" cy="1154671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427" y="2230475"/>
            <a:ext cx="1724025" cy="1727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0463" y="3957483"/>
            <a:ext cx="1615439" cy="232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514" y="4413810"/>
            <a:ext cx="1635610" cy="1675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120" y="8690"/>
            <a:ext cx="1550019" cy="1703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0143" y="3756442"/>
            <a:ext cx="2235727" cy="2443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1218" y="1565339"/>
            <a:ext cx="1597804" cy="1728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3481" y="4434648"/>
            <a:ext cx="2340890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9785" y="1036205"/>
            <a:ext cx="1557337" cy="191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7140" y="927735"/>
            <a:ext cx="1537198" cy="2297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5" name="Picture 11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3609" y="1278823"/>
            <a:ext cx="1597804" cy="2051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6" name="Picture 12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1707" y="1786731"/>
            <a:ext cx="2128837" cy="1311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7" name="Picture 13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9129" y="4095096"/>
            <a:ext cx="2062314" cy="2062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28581" y="6063872"/>
            <a:ext cx="13460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i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turkey</a:t>
            </a:r>
            <a:r>
              <a:rPr lang="en-US" sz="2800" dirty="0"/>
              <a:t> </a:t>
            </a:r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8602744" y="3229556"/>
            <a:ext cx="169469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i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pumpkin</a:t>
            </a:r>
            <a:endParaRPr lang="ru-RU" sz="3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595952" y="3222747"/>
            <a:ext cx="14189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i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Indians</a:t>
            </a:r>
            <a:endParaRPr lang="ru-RU" sz="3200" b="1" i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357778" y="6074825"/>
            <a:ext cx="15584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i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Pilgrims</a:t>
            </a:r>
            <a:endParaRPr lang="ru-RU" sz="32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88483" y="3834930"/>
            <a:ext cx="15123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i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harvest</a:t>
            </a:r>
            <a:r>
              <a:rPr lang="en-US" dirty="0"/>
              <a:t> 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7807797" y="6091998"/>
            <a:ext cx="11105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i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feast</a:t>
            </a:r>
            <a:r>
              <a:rPr lang="en-US" sz="3200" dirty="0"/>
              <a:t> </a:t>
            </a:r>
            <a:endParaRPr lang="ru-RU" sz="32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0274840" y="6152051"/>
            <a:ext cx="9408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i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corn</a:t>
            </a:r>
            <a:endParaRPr lang="ru-RU" sz="3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830625" y="3250155"/>
            <a:ext cx="13110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i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wheat</a:t>
            </a:r>
            <a:r>
              <a:rPr lang="en-US" b="1" i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b="1" i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264595" y="6074826"/>
            <a:ext cx="11739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i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bread</a:t>
            </a:r>
            <a:endParaRPr lang="ru-RU" sz="32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524306" y="3282270"/>
            <a:ext cx="15215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i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autumn</a:t>
            </a:r>
            <a:endParaRPr lang="ru-RU" sz="3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13285" y="1606517"/>
            <a:ext cx="13084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i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grape</a:t>
            </a:r>
            <a:endParaRPr lang="ru-RU" sz="3200" i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52261" y="3256861"/>
            <a:ext cx="12599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i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apple</a:t>
            </a:r>
            <a:endParaRPr lang="ru-RU" sz="3200" b="1" i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570316" y="198399"/>
            <a:ext cx="659082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600" b="1" i="1" u="sng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Thanksgiving Day</a:t>
            </a:r>
            <a:endParaRPr lang="ru-RU" sz="6600" b="1" i="1" u="sng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33515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2173" y="487661"/>
            <a:ext cx="3487002" cy="4854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965278" y="5280210"/>
            <a:ext cx="298203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0" b="1" i="1" u="sng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Pilgrims</a:t>
            </a:r>
            <a:endParaRPr lang="ru-RU" sz="6000" b="1" i="1" u="sng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2370" y="164787"/>
            <a:ext cx="3347457" cy="51156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630980" y="5280210"/>
            <a:ext cx="2736647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b="1" i="1" u="sng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Indians</a:t>
            </a:r>
            <a:endParaRPr lang="ru-RU" sz="6600" b="1" i="1" u="sng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4996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2821" y="436729"/>
            <a:ext cx="4531057" cy="503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6143" y="436729"/>
            <a:ext cx="4531057" cy="503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46654" y="5472753"/>
            <a:ext cx="2516523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b="1" i="1" u="sng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turkey</a:t>
            </a:r>
            <a:r>
              <a:rPr lang="en-US" sz="2800" dirty="0"/>
              <a:t> 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462670" y="5472753"/>
            <a:ext cx="1745093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b="1" i="1" u="sng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corn</a:t>
            </a:r>
            <a:endParaRPr lang="ru-RU" sz="6600" i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28039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695" y="811890"/>
            <a:ext cx="4829322" cy="4503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1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5831" y="1521391"/>
            <a:ext cx="4822208" cy="3344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653707" y="5192821"/>
            <a:ext cx="2228623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6600" b="1" i="1" u="sng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bread</a:t>
            </a:r>
            <a:endParaRPr lang="ru-RU" sz="6600" b="1" i="1" u="sng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863061" y="5192821"/>
            <a:ext cx="2555700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b="1" i="1" u="sng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wheat</a:t>
            </a:r>
            <a:r>
              <a:rPr lang="en-US" sz="5400" b="1" i="1" u="sng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endParaRPr lang="ru-RU" sz="5400" b="1" i="1" u="sng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8030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5973" y="750627"/>
            <a:ext cx="4203498" cy="4431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651" y="469807"/>
            <a:ext cx="4881349" cy="4712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480283" y="5182334"/>
            <a:ext cx="234940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600" b="1" i="1" u="sng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grape</a:t>
            </a:r>
            <a:endParaRPr lang="ru-RU" sz="6600" b="1" i="1" u="sng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297862" y="5182334"/>
            <a:ext cx="215632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600" b="1" i="1" u="sng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apple</a:t>
            </a:r>
            <a:endParaRPr lang="ru-RU" sz="6600" b="1" i="1" u="sng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20650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348</TotalTime>
  <Words>253</Words>
  <Application>Microsoft Office PowerPoint</Application>
  <PresentationFormat>Произвольный</PresentationFormat>
  <Paragraphs>85</Paragraphs>
  <Slides>13</Slides>
  <Notes>1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Конкурсное испытание  «Классный час»</dc:title>
  <dc:creator>Admin</dc:creator>
  <cp:lastModifiedBy>User</cp:lastModifiedBy>
  <cp:revision>30</cp:revision>
  <dcterms:created xsi:type="dcterms:W3CDTF">2023-11-16T20:45:33Z</dcterms:created>
  <dcterms:modified xsi:type="dcterms:W3CDTF">2024-01-04T16:42:38Z</dcterms:modified>
</cp:coreProperties>
</file>