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D41E8-06F9-4ACD-860A-EF930BA00E5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B4B28-1A46-46ED-826A-5B5EE10EF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426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y-KG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B4B28-1A46-46ED-826A-5B5EE10EFE1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469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375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372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64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101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130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211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38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748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372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706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455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880EE-A8A0-4D87-9A5C-577FEC7A61F1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A8387-5E56-4F51-ADD3-45F1C93AE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76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2" y="116632"/>
            <a:ext cx="894969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988840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y-KG" sz="5400" b="1" dirty="0" smtClean="0">
                <a:solidFill>
                  <a:srgbClr val="FF0000"/>
                </a:solidFill>
              </a:rPr>
              <a:t>Организационный момент.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22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552728" cy="424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420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241"/>
            <a:ext cx="8928991" cy="66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37" y="712004"/>
            <a:ext cx="417792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888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52400"/>
            <a:ext cx="8858250" cy="651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24410"/>
            <a:ext cx="6048671" cy="3976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485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59" y="116632"/>
            <a:ext cx="8812429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128791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604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57150"/>
            <a:ext cx="8858250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088" y="980728"/>
            <a:ext cx="6507271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4320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152400"/>
            <a:ext cx="8815387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12" y="1088740"/>
            <a:ext cx="709678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016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188640"/>
            <a:ext cx="860495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4441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8688">
            <a:off x="362264" y="2742304"/>
            <a:ext cx="2566722" cy="245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098">
            <a:off x="3311426" y="299766"/>
            <a:ext cx="2736304" cy="2387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69" y="244155"/>
            <a:ext cx="2808312" cy="174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4478"/>
            <a:ext cx="2934072" cy="237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324" y="2987531"/>
            <a:ext cx="2902949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25" y="3068960"/>
            <a:ext cx="2664566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456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7205"/>
            <a:ext cx="8784975" cy="653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1628800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y-KG" sz="2800" b="1" dirty="0" smtClean="0">
                <a:solidFill>
                  <a:srgbClr val="FF0000"/>
                </a:solidFill>
              </a:rPr>
              <a:t>Тема: Закрепление  пройденного материала.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25499" y="2582907"/>
            <a:ext cx="62646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y-KG" sz="2000" b="1" dirty="0" smtClean="0">
                <a:solidFill>
                  <a:srgbClr val="0070C0"/>
                </a:solidFill>
              </a:rPr>
              <a:t>Цели: а) закрепить умение различать геометрические фигуры, умение решать задачи на </a:t>
            </a:r>
            <a:r>
              <a:rPr lang="ky-KG" sz="2000" b="1" dirty="0" smtClean="0">
                <a:solidFill>
                  <a:srgbClr val="0070C0"/>
                </a:solidFill>
              </a:rPr>
              <a:t>сложение </a:t>
            </a:r>
            <a:r>
              <a:rPr lang="ky-KG" sz="2000" b="1" dirty="0" smtClean="0">
                <a:solidFill>
                  <a:srgbClr val="0070C0"/>
                </a:solidFill>
              </a:rPr>
              <a:t>и вычитание, умение сравнивать предметы по количеству ,по величине. </a:t>
            </a:r>
          </a:p>
          <a:p>
            <a:r>
              <a:rPr lang="ky-KG" sz="2000" b="1" dirty="0" smtClean="0">
                <a:solidFill>
                  <a:srgbClr val="0070C0"/>
                </a:solidFill>
              </a:rPr>
              <a:t>б) логику, мышление, умение отвечать на поставленные вопросы.</a:t>
            </a:r>
          </a:p>
          <a:p>
            <a:r>
              <a:rPr lang="ky-KG" sz="2000" b="1" dirty="0" smtClean="0">
                <a:solidFill>
                  <a:srgbClr val="0070C0"/>
                </a:solidFill>
              </a:rPr>
              <a:t>в) участвовать в диалоге, умение работать в группе, воспитывать интерес к математическим занятиям.</a:t>
            </a:r>
          </a:p>
          <a:p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595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6336704" cy="333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56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241"/>
            <a:ext cx="8856983" cy="66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8" y="1196752"/>
            <a:ext cx="615668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267744" y="4365104"/>
            <a:ext cx="475252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71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3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624736" cy="3612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763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856985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304800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5" y="836712"/>
            <a:ext cx="363640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8579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02" y="1412776"/>
            <a:ext cx="646471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6557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4982</TotalTime>
  <Words>67</Words>
  <Application>Microsoft Office PowerPoint</Application>
  <PresentationFormat>Экран (4:3)</PresentationFormat>
  <Paragraphs>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2023-04-17T11:18:08Z</dcterms:created>
  <dcterms:modified xsi:type="dcterms:W3CDTF">2024-01-05T08:20:02Z</dcterms:modified>
</cp:coreProperties>
</file>