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65" r:id="rId3"/>
    <p:sldId id="266" r:id="rId4"/>
    <p:sldId id="258" r:id="rId5"/>
    <p:sldId id="259" r:id="rId6"/>
    <p:sldId id="260" r:id="rId7"/>
    <p:sldId id="261" r:id="rId8"/>
    <p:sldId id="262" r:id="rId9"/>
    <p:sldId id="263" r:id="rId10"/>
    <p:sldId id="264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CC33"/>
    <a:srgbClr val="0000FF"/>
    <a:srgbClr val="00FF00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EF62B7-EA3B-4EB8-8EC2-B8D7763F89A2}" type="datetimeFigureOut">
              <a:rPr lang="ru-RU" smtClean="0"/>
              <a:t>22.09.2022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DB76A3-740C-40AC-9A0A-455FB57704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24435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EF62B7-EA3B-4EB8-8EC2-B8D7763F89A2}" type="datetimeFigureOut">
              <a:rPr lang="ru-RU" smtClean="0"/>
              <a:t>22.09.2022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DB76A3-740C-40AC-9A0A-455FB57704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81106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EF62B7-EA3B-4EB8-8EC2-B8D7763F89A2}" type="datetimeFigureOut">
              <a:rPr lang="ru-RU" smtClean="0"/>
              <a:t>22.09.2022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DB76A3-740C-40AC-9A0A-455FB57704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546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EF62B7-EA3B-4EB8-8EC2-B8D7763F89A2}" type="datetimeFigureOut">
              <a:rPr lang="ru-RU" smtClean="0"/>
              <a:t>22.09.2022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DB76A3-740C-40AC-9A0A-455FB57704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65623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EF62B7-EA3B-4EB8-8EC2-B8D7763F89A2}" type="datetimeFigureOut">
              <a:rPr lang="ru-RU" smtClean="0"/>
              <a:t>22.09.2022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DB76A3-740C-40AC-9A0A-455FB57704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33018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EF62B7-EA3B-4EB8-8EC2-B8D7763F89A2}" type="datetimeFigureOut">
              <a:rPr lang="ru-RU" smtClean="0"/>
              <a:t>22.09.2022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DB76A3-740C-40AC-9A0A-455FB57704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97922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EF62B7-EA3B-4EB8-8EC2-B8D7763F89A2}" type="datetimeFigureOut">
              <a:rPr lang="ru-RU" smtClean="0"/>
              <a:t>22.09.2022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DB76A3-740C-40AC-9A0A-455FB57704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21330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EF62B7-EA3B-4EB8-8EC2-B8D7763F89A2}" type="datetimeFigureOut">
              <a:rPr lang="ru-RU" smtClean="0"/>
              <a:t>22.09.2022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DB76A3-740C-40AC-9A0A-455FB57704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11768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EF62B7-EA3B-4EB8-8EC2-B8D7763F89A2}" type="datetimeFigureOut">
              <a:rPr lang="ru-RU" smtClean="0"/>
              <a:t>22.09.2022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DB76A3-740C-40AC-9A0A-455FB57704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40881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EF62B7-EA3B-4EB8-8EC2-B8D7763F89A2}" type="datetimeFigureOut">
              <a:rPr lang="ru-RU" smtClean="0"/>
              <a:t>22.09.2022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DB76A3-740C-40AC-9A0A-455FB57704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68765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EF62B7-EA3B-4EB8-8EC2-B8D7763F89A2}" type="datetimeFigureOut">
              <a:rPr lang="ru-RU" smtClean="0"/>
              <a:t>22.09.2022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DB76A3-740C-40AC-9A0A-455FB57704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09029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EF62B7-EA3B-4EB8-8EC2-B8D7763F89A2}" type="datetimeFigureOut">
              <a:rPr lang="ru-RU" smtClean="0"/>
              <a:t>22.09.2022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DB76A3-740C-40AC-9A0A-455FB57704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65603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13" Type="http://schemas.openxmlformats.org/officeDocument/2006/relationships/image" Target="../media/image16.png"/><Relationship Id="rId3" Type="http://schemas.openxmlformats.org/officeDocument/2006/relationships/image" Target="../media/image6.JPG"/><Relationship Id="rId7" Type="http://schemas.openxmlformats.org/officeDocument/2006/relationships/image" Target="../media/image10.png"/><Relationship Id="rId12" Type="http://schemas.openxmlformats.org/officeDocument/2006/relationships/image" Target="../media/image15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png"/><Relationship Id="rId11" Type="http://schemas.openxmlformats.org/officeDocument/2006/relationships/image" Target="../media/image14.png"/><Relationship Id="rId5" Type="http://schemas.openxmlformats.org/officeDocument/2006/relationships/image" Target="../media/image8.png"/><Relationship Id="rId10" Type="http://schemas.openxmlformats.org/officeDocument/2006/relationships/image" Target="../media/image13.png"/><Relationship Id="rId4" Type="http://schemas.openxmlformats.org/officeDocument/2006/relationships/image" Target="../media/image7.JPG"/><Relationship Id="rId9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7" Type="http://schemas.openxmlformats.org/officeDocument/2006/relationships/image" Target="../media/image20.png"/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7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7" Type="http://schemas.openxmlformats.org/officeDocument/2006/relationships/image" Target="../media/image24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6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JP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02543" y="2276872"/>
            <a:ext cx="7772400" cy="1470025"/>
          </a:xfrm>
          <a:ln>
            <a:noFill/>
          </a:ln>
          <a:effectLst/>
        </p:spPr>
        <p:txBody>
          <a:bodyPr>
            <a:normAutofit/>
            <a:scene3d>
              <a:camera prst="orthographicFront"/>
              <a:lightRig rig="threePt" dir="t"/>
            </a:scene3d>
            <a:sp3d extrusionH="57150">
              <a:bevelT w="57150" h="38100" prst="artDeco"/>
            </a:sp3d>
          </a:bodyPr>
          <a:lstStyle/>
          <a:p>
            <a:r>
              <a:rPr lang="ru-RU" sz="6000" dirty="0" smtClean="0">
                <a:ln>
                  <a:solidFill>
                    <a:sysClr val="windowText" lastClr="000000"/>
                  </a:solidFill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50800" dist="50800" dir="5400000" algn="ctr" rotWithShape="0">
                    <a:schemeClr val="tx2">
                      <a:lumMod val="40000"/>
                      <a:lumOff val="60000"/>
                    </a:schemeClr>
                  </a:outerShdw>
                </a:effectLst>
                <a:latin typeface="Arial" pitchFamily="34" charset="0"/>
                <a:cs typeface="Arial" pitchFamily="34" charset="0"/>
              </a:rPr>
              <a:t>«Что могут краски?»</a:t>
            </a:r>
            <a:endParaRPr lang="ru-RU" sz="6000" dirty="0">
              <a:ln>
                <a:solidFill>
                  <a:sysClr val="windowText" lastClr="000000"/>
                </a:solidFill>
              </a:ln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50800" dist="50800" dir="5400000" algn="ctr" rotWithShape="0">
                  <a:schemeClr val="tx2">
                    <a:lumMod val="40000"/>
                    <a:lumOff val="60000"/>
                  </a:scheme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321983" y="103985"/>
            <a:ext cx="8498489" cy="12647"/>
          </a:xfrm>
          <a:prstGeom prst="line">
            <a:avLst/>
          </a:prstGeom>
          <a:ln w="69850">
            <a:solidFill>
              <a:schemeClr val="tx2">
                <a:lumMod val="60000"/>
                <a:lumOff val="40000"/>
              </a:schemeClr>
            </a:solidFill>
            <a:headEnd w="lg" len="med"/>
            <a:tailEnd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>
            <a:off x="323528" y="116632"/>
            <a:ext cx="0" cy="6567513"/>
          </a:xfrm>
          <a:prstGeom prst="line">
            <a:avLst/>
          </a:prstGeom>
          <a:ln w="69850">
            <a:solidFill>
              <a:schemeClr val="tx2">
                <a:lumMod val="60000"/>
                <a:lumOff val="40000"/>
              </a:schemeClr>
            </a:solidFill>
            <a:headEnd w="lg" len="med"/>
            <a:tailEnd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8855503" y="103985"/>
            <a:ext cx="0" cy="6580160"/>
          </a:xfrm>
          <a:prstGeom prst="line">
            <a:avLst/>
          </a:prstGeom>
          <a:ln w="69850">
            <a:solidFill>
              <a:schemeClr val="tx2">
                <a:lumMod val="60000"/>
                <a:lumOff val="40000"/>
              </a:schemeClr>
            </a:solidFill>
            <a:headEnd w="lg" len="med"/>
            <a:tailEnd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>
            <a:off x="321983" y="6684145"/>
            <a:ext cx="8533520" cy="0"/>
          </a:xfrm>
          <a:prstGeom prst="line">
            <a:avLst/>
          </a:prstGeom>
          <a:ln w="69850">
            <a:solidFill>
              <a:schemeClr val="tx2">
                <a:lumMod val="60000"/>
                <a:lumOff val="40000"/>
              </a:schemeClr>
            </a:solidFill>
            <a:headEnd w="lg" len="med"/>
            <a:tailEnd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Овал 3"/>
          <p:cNvSpPr/>
          <p:nvPr/>
        </p:nvSpPr>
        <p:spPr>
          <a:xfrm>
            <a:off x="4502280" y="404664"/>
            <a:ext cx="1296144" cy="1224136"/>
          </a:xfrm>
          <a:prstGeom prst="ellipse">
            <a:avLst/>
          </a:prstGeom>
          <a:solidFill>
            <a:srgbClr val="FF0000"/>
          </a:solidFill>
          <a:ln>
            <a:solidFill>
              <a:schemeClr val="tx2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2671273" y="1088740"/>
            <a:ext cx="1296144" cy="1224136"/>
          </a:xfrm>
          <a:prstGeom prst="ellipse">
            <a:avLst/>
          </a:prstGeom>
          <a:solidFill>
            <a:srgbClr val="FFFF00"/>
          </a:solidFill>
          <a:ln>
            <a:solidFill>
              <a:schemeClr val="tx2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827584" y="476672"/>
            <a:ext cx="1296144" cy="1224136"/>
          </a:xfrm>
          <a:prstGeom prst="ellipse">
            <a:avLst/>
          </a:prstGeom>
          <a:solidFill>
            <a:srgbClr val="0000FF"/>
          </a:solidFill>
          <a:ln>
            <a:solidFill>
              <a:schemeClr val="tx2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Овал 14"/>
          <p:cNvSpPr/>
          <p:nvPr/>
        </p:nvSpPr>
        <p:spPr>
          <a:xfrm>
            <a:off x="7092280" y="4797152"/>
            <a:ext cx="1296144" cy="1224136"/>
          </a:xfrm>
          <a:prstGeom prst="ellipse">
            <a:avLst/>
          </a:prstGeom>
          <a:solidFill>
            <a:srgbClr val="FF6600"/>
          </a:solidFill>
          <a:ln>
            <a:solidFill>
              <a:schemeClr val="tx2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Овал 15"/>
          <p:cNvSpPr/>
          <p:nvPr/>
        </p:nvSpPr>
        <p:spPr>
          <a:xfrm>
            <a:off x="3419872" y="4797152"/>
            <a:ext cx="1296144" cy="1224136"/>
          </a:xfrm>
          <a:prstGeom prst="ellipse">
            <a:avLst/>
          </a:prstGeom>
          <a:solidFill>
            <a:srgbClr val="33CC33"/>
          </a:solidFill>
          <a:ln>
            <a:solidFill>
              <a:schemeClr val="tx2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Овал 16"/>
          <p:cNvSpPr/>
          <p:nvPr/>
        </p:nvSpPr>
        <p:spPr>
          <a:xfrm>
            <a:off x="5292080" y="4005064"/>
            <a:ext cx="1296144" cy="1224136"/>
          </a:xfrm>
          <a:prstGeom prst="ellipse">
            <a:avLst/>
          </a:prstGeom>
          <a:solidFill>
            <a:srgbClr val="7030A0"/>
          </a:solidFill>
          <a:ln>
            <a:solidFill>
              <a:schemeClr val="tx2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28096">
            <a:off x="6200995" y="184446"/>
            <a:ext cx="2510408" cy="2510408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087608">
            <a:off x="398351" y="3619473"/>
            <a:ext cx="2736304" cy="26917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6173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027" y="1124744"/>
            <a:ext cx="7772400" cy="1470025"/>
          </a:xfrm>
          <a:ln>
            <a:noFill/>
          </a:ln>
          <a:effectLst/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57150" h="38100" prst="artDeco"/>
            </a:sp3d>
          </a:bodyPr>
          <a:lstStyle/>
          <a:p>
            <a:pPr algn="l"/>
            <a:r>
              <a:rPr lang="ru-RU" sz="4000" dirty="0" smtClean="0">
                <a:ln>
                  <a:solidFill>
                    <a:sysClr val="windowText" lastClr="000000"/>
                  </a:solidFill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50800" dist="50800" dir="5400000" algn="ctr" rotWithShape="0">
                    <a:schemeClr val="tx2">
                      <a:lumMod val="40000"/>
                      <a:lumOff val="60000"/>
                    </a:schemeClr>
                  </a:outerShdw>
                </a:effectLst>
                <a:latin typeface="Arial" pitchFamily="34" charset="0"/>
                <a:cs typeface="Arial" pitchFamily="34" charset="0"/>
              </a:rPr>
              <a:t/>
            </a:r>
            <a:br>
              <a:rPr lang="ru-RU" sz="4000" dirty="0" smtClean="0">
                <a:ln>
                  <a:solidFill>
                    <a:sysClr val="windowText" lastClr="000000"/>
                  </a:solidFill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50800" dist="50800" dir="5400000" algn="ctr" rotWithShape="0">
                    <a:schemeClr val="tx2">
                      <a:lumMod val="40000"/>
                      <a:lumOff val="60000"/>
                    </a:scheme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ru-RU" sz="4000" dirty="0">
                <a:ln>
                  <a:solidFill>
                    <a:sysClr val="windowText" lastClr="000000"/>
                  </a:solidFill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50800" dist="50800" dir="5400000" algn="ctr" rotWithShape="0">
                    <a:schemeClr val="tx2">
                      <a:lumMod val="40000"/>
                      <a:lumOff val="60000"/>
                    </a:schemeClr>
                  </a:outerShdw>
                </a:effectLst>
                <a:latin typeface="Arial" pitchFamily="34" charset="0"/>
                <a:cs typeface="Arial" pitchFamily="34" charset="0"/>
              </a:rPr>
              <a:t/>
            </a:r>
            <a:br>
              <a:rPr lang="ru-RU" sz="4000" dirty="0">
                <a:ln>
                  <a:solidFill>
                    <a:sysClr val="windowText" lastClr="000000"/>
                  </a:solidFill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50800" dist="50800" dir="5400000" algn="ctr" rotWithShape="0">
                    <a:schemeClr val="tx2">
                      <a:lumMod val="40000"/>
                      <a:lumOff val="60000"/>
                    </a:scheme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ru-RU" sz="4000" dirty="0" smtClean="0">
                <a:ln>
                  <a:solidFill>
                    <a:sysClr val="windowText" lastClr="000000"/>
                  </a:solidFill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50800" dist="50800" dir="5400000" algn="ctr" rotWithShape="0">
                    <a:schemeClr val="tx2">
                      <a:lumMod val="40000"/>
                      <a:lumOff val="60000"/>
                    </a:schemeClr>
                  </a:outerShdw>
                </a:effectLst>
                <a:latin typeface="Arial" pitchFamily="34" charset="0"/>
                <a:cs typeface="Arial" pitchFamily="34" charset="0"/>
              </a:rPr>
              <a:t/>
            </a:r>
            <a:br>
              <a:rPr lang="ru-RU" sz="4000" dirty="0" smtClean="0">
                <a:ln>
                  <a:solidFill>
                    <a:sysClr val="windowText" lastClr="000000"/>
                  </a:solidFill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50800" dist="50800" dir="5400000" algn="ctr" rotWithShape="0">
                    <a:schemeClr val="tx2">
                      <a:lumMod val="40000"/>
                      <a:lumOff val="60000"/>
                    </a:scheme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ru-RU" sz="4000" dirty="0" smtClean="0">
                <a:ln>
                  <a:solidFill>
                    <a:sysClr val="windowText" lastClr="000000"/>
                  </a:solidFill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50800" dist="50800" dir="5400000" algn="ctr" rotWithShape="0">
                    <a:schemeClr val="tx2">
                      <a:lumMod val="40000"/>
                      <a:lumOff val="60000"/>
                    </a:schemeClr>
                  </a:outerShdw>
                </a:effectLst>
                <a:latin typeface="Arial" pitchFamily="34" charset="0"/>
                <a:cs typeface="Arial" pitchFamily="34" charset="0"/>
              </a:rPr>
              <a:t/>
            </a:r>
            <a:br>
              <a:rPr lang="ru-RU" sz="4000" dirty="0" smtClean="0">
                <a:ln>
                  <a:solidFill>
                    <a:sysClr val="windowText" lastClr="000000"/>
                  </a:solidFill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50800" dist="50800" dir="5400000" algn="ctr" rotWithShape="0">
                    <a:schemeClr val="tx2">
                      <a:lumMod val="40000"/>
                      <a:lumOff val="60000"/>
                    </a:scheme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ru-RU" dirty="0" smtClean="0">
                <a:ln>
                  <a:solidFill>
                    <a:sysClr val="windowText" lastClr="000000"/>
                  </a:solidFill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50800" dist="50800" dir="5400000" algn="ctr" rotWithShape="0">
                    <a:schemeClr val="tx2">
                      <a:lumMod val="40000"/>
                      <a:lumOff val="60000"/>
                    </a:schemeClr>
                  </a:outerShdw>
                </a:effectLst>
                <a:latin typeface="Arial" pitchFamily="34" charset="0"/>
                <a:cs typeface="Arial" pitchFamily="34" charset="0"/>
              </a:rPr>
              <a:t>Правильные ответы:</a:t>
            </a:r>
            <a:br>
              <a:rPr lang="ru-RU" dirty="0" smtClean="0">
                <a:ln>
                  <a:solidFill>
                    <a:sysClr val="windowText" lastClr="000000"/>
                  </a:solidFill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50800" dist="50800" dir="5400000" algn="ctr" rotWithShape="0">
                    <a:schemeClr val="tx2">
                      <a:lumMod val="40000"/>
                      <a:lumOff val="60000"/>
                    </a:scheme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ru-RU" sz="4000" dirty="0" smtClean="0">
                <a:ln>
                  <a:solidFill>
                    <a:sysClr val="windowText" lastClr="000000"/>
                  </a:solidFill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50800" dist="50800" dir="5400000" algn="ctr" rotWithShape="0">
                    <a:schemeClr val="tx2">
                      <a:lumMod val="40000"/>
                      <a:lumOff val="60000"/>
                    </a:schemeClr>
                  </a:outerShdw>
                </a:effectLst>
                <a:latin typeface="Arial" pitchFamily="34" charset="0"/>
                <a:cs typeface="Arial" pitchFamily="34" charset="0"/>
              </a:rPr>
              <a:t/>
            </a:r>
            <a:br>
              <a:rPr lang="ru-RU" sz="4000" dirty="0" smtClean="0">
                <a:ln>
                  <a:solidFill>
                    <a:sysClr val="windowText" lastClr="000000"/>
                  </a:solidFill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50800" dist="50800" dir="5400000" algn="ctr" rotWithShape="0">
                    <a:schemeClr val="tx2">
                      <a:lumMod val="40000"/>
                      <a:lumOff val="60000"/>
                    </a:scheme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ru-RU" sz="4000" dirty="0" smtClean="0">
                <a:ln>
                  <a:solidFill>
                    <a:sysClr val="windowText" lastClr="000000"/>
                  </a:solidFill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50800" dist="50800" dir="5400000" algn="ctr" rotWithShape="0">
                    <a:schemeClr val="tx2">
                      <a:lumMod val="40000"/>
                      <a:lumOff val="60000"/>
                    </a:schemeClr>
                  </a:outerShdw>
                </a:effectLst>
                <a:latin typeface="Arial" pitchFamily="34" charset="0"/>
                <a:cs typeface="Arial" pitchFamily="34" charset="0"/>
              </a:rPr>
              <a:t>1) </a:t>
            </a:r>
            <a:r>
              <a:rPr lang="ru-RU" sz="4800" dirty="0" smtClean="0">
                <a:ln>
                  <a:solidFill>
                    <a:sysClr val="windowText" lastClr="000000"/>
                  </a:solidFill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50800" dist="50800" dir="5400000" algn="ctr" rotWithShape="0">
                    <a:schemeClr val="tx2">
                      <a:lumMod val="40000"/>
                      <a:lumOff val="60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Жёлтый, синий, красный.</a:t>
            </a:r>
            <a:br>
              <a:rPr lang="ru-RU" sz="4800" dirty="0" smtClean="0">
                <a:ln>
                  <a:solidFill>
                    <a:sysClr val="windowText" lastClr="000000"/>
                  </a:solidFill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50800" dist="50800" dir="5400000" algn="ctr" rotWithShape="0">
                    <a:schemeClr val="tx2">
                      <a:lumMod val="40000"/>
                      <a:lumOff val="60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4800" dirty="0" smtClean="0">
                <a:ln>
                  <a:solidFill>
                    <a:sysClr val="windowText" lastClr="000000"/>
                  </a:solidFill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50800" dist="50800" dir="5400000" algn="ctr" rotWithShape="0">
                    <a:schemeClr val="tx2">
                      <a:lumMod val="40000"/>
                      <a:lumOff val="60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2) Оранжевый, зелёный, фиолетовый (дополнительные цвета).</a:t>
            </a:r>
            <a:br>
              <a:rPr lang="ru-RU" sz="4800" dirty="0" smtClean="0">
                <a:ln>
                  <a:solidFill>
                    <a:sysClr val="windowText" lastClr="000000"/>
                  </a:solidFill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50800" dist="50800" dir="5400000" algn="ctr" rotWithShape="0">
                    <a:schemeClr val="tx2">
                      <a:lumMod val="40000"/>
                      <a:lumOff val="60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4800" dirty="0" smtClean="0">
                <a:ln>
                  <a:solidFill>
                    <a:sysClr val="windowText" lastClr="000000"/>
                  </a:solidFill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50800" dist="50800" dir="5400000" algn="ctr" rotWithShape="0">
                    <a:schemeClr val="tx2">
                      <a:lumMod val="40000"/>
                      <a:lumOff val="60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3) Радуга.</a:t>
            </a:r>
            <a:endParaRPr lang="ru-RU" sz="4000" dirty="0">
              <a:ln>
                <a:solidFill>
                  <a:sysClr val="windowText" lastClr="000000"/>
                </a:solidFill>
              </a:ln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50800" dist="50800" dir="5400000" algn="ctr" rotWithShape="0">
                  <a:schemeClr val="tx2">
                    <a:lumMod val="40000"/>
                    <a:lumOff val="60000"/>
                  </a:scheme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321983" y="103985"/>
            <a:ext cx="8498489" cy="12647"/>
          </a:xfrm>
          <a:prstGeom prst="line">
            <a:avLst/>
          </a:prstGeom>
          <a:ln w="69850">
            <a:solidFill>
              <a:schemeClr val="tx2">
                <a:lumMod val="60000"/>
                <a:lumOff val="40000"/>
              </a:schemeClr>
            </a:solidFill>
            <a:headEnd w="lg" len="med"/>
            <a:tailEnd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>
            <a:off x="323528" y="116632"/>
            <a:ext cx="0" cy="6567513"/>
          </a:xfrm>
          <a:prstGeom prst="line">
            <a:avLst/>
          </a:prstGeom>
          <a:ln w="69850">
            <a:solidFill>
              <a:schemeClr val="tx2">
                <a:lumMod val="60000"/>
                <a:lumOff val="40000"/>
              </a:schemeClr>
            </a:solidFill>
            <a:headEnd w="lg" len="med"/>
            <a:tailEnd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8855503" y="103985"/>
            <a:ext cx="0" cy="6580160"/>
          </a:xfrm>
          <a:prstGeom prst="line">
            <a:avLst/>
          </a:prstGeom>
          <a:ln w="69850">
            <a:solidFill>
              <a:schemeClr val="tx2">
                <a:lumMod val="60000"/>
                <a:lumOff val="40000"/>
              </a:schemeClr>
            </a:solidFill>
            <a:headEnd w="lg" len="med"/>
            <a:tailEnd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>
            <a:off x="321983" y="6684145"/>
            <a:ext cx="8533520" cy="0"/>
          </a:xfrm>
          <a:prstGeom prst="line">
            <a:avLst/>
          </a:prstGeom>
          <a:ln w="69850">
            <a:solidFill>
              <a:schemeClr val="tx2">
                <a:lumMod val="60000"/>
                <a:lumOff val="40000"/>
              </a:schemeClr>
            </a:solidFill>
            <a:headEnd w="lg" len="med"/>
            <a:tailEnd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9837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Прямая соединительная линия 4"/>
          <p:cNvCxnSpPr/>
          <p:nvPr/>
        </p:nvCxnSpPr>
        <p:spPr>
          <a:xfrm>
            <a:off x="321983" y="103985"/>
            <a:ext cx="8498489" cy="12647"/>
          </a:xfrm>
          <a:prstGeom prst="line">
            <a:avLst/>
          </a:prstGeom>
          <a:ln w="69850">
            <a:solidFill>
              <a:schemeClr val="tx2">
                <a:lumMod val="60000"/>
                <a:lumOff val="40000"/>
              </a:schemeClr>
            </a:solidFill>
            <a:headEnd w="lg" len="med"/>
            <a:tailEnd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>
            <a:off x="323528" y="116632"/>
            <a:ext cx="0" cy="6567513"/>
          </a:xfrm>
          <a:prstGeom prst="line">
            <a:avLst/>
          </a:prstGeom>
          <a:ln w="69850">
            <a:solidFill>
              <a:schemeClr val="tx2">
                <a:lumMod val="60000"/>
                <a:lumOff val="40000"/>
              </a:schemeClr>
            </a:solidFill>
            <a:headEnd w="lg" len="med"/>
            <a:tailEnd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8855503" y="103985"/>
            <a:ext cx="0" cy="6580160"/>
          </a:xfrm>
          <a:prstGeom prst="line">
            <a:avLst/>
          </a:prstGeom>
          <a:ln w="69850">
            <a:solidFill>
              <a:schemeClr val="tx2">
                <a:lumMod val="60000"/>
                <a:lumOff val="40000"/>
              </a:schemeClr>
            </a:solidFill>
            <a:headEnd w="lg" len="med"/>
            <a:tailEnd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>
            <a:off x="321983" y="6684145"/>
            <a:ext cx="8533520" cy="0"/>
          </a:xfrm>
          <a:prstGeom prst="line">
            <a:avLst/>
          </a:prstGeom>
          <a:ln w="69850">
            <a:solidFill>
              <a:schemeClr val="tx2">
                <a:lumMod val="60000"/>
                <a:lumOff val="40000"/>
              </a:schemeClr>
            </a:solidFill>
            <a:headEnd w="lg" len="med"/>
            <a:tailEnd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Рисунок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980728"/>
            <a:ext cx="3010653" cy="4369598"/>
          </a:xfrm>
          <a:prstGeom prst="rect">
            <a:avLst/>
          </a:prstGeom>
          <a:ln w="38100" cap="sq">
            <a:solidFill>
              <a:schemeClr val="tx2">
                <a:lumMod val="60000"/>
                <a:lumOff val="40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1960" y="1700808"/>
            <a:ext cx="4334316" cy="3125172"/>
          </a:xfrm>
          <a:prstGeom prst="rect">
            <a:avLst/>
          </a:prstGeom>
          <a:ln w="38100" cap="sq">
            <a:solidFill>
              <a:schemeClr val="tx2">
                <a:lumMod val="60000"/>
                <a:lumOff val="40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9" name="TextBox 18"/>
          <p:cNvSpPr txBox="1"/>
          <p:nvPr/>
        </p:nvSpPr>
        <p:spPr>
          <a:xfrm>
            <a:off x="856746" y="5350326"/>
            <a:ext cx="295232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n>
                  <a:solidFill>
                    <a:sysClr val="windowText" lastClr="000000"/>
                  </a:solidFill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50800" dist="50800" dir="5400000" algn="ctr" rotWithShape="0">
                    <a:schemeClr val="tx2">
                      <a:lumMod val="40000"/>
                      <a:lumOff val="60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Репин И. Е.</a:t>
            </a:r>
          </a:p>
          <a:p>
            <a:pPr algn="ctr"/>
            <a:r>
              <a:rPr lang="ru-RU" sz="2400" dirty="0" smtClean="0">
                <a:ln>
                  <a:solidFill>
                    <a:sysClr val="windowText" lastClr="000000"/>
                  </a:solidFill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50800" dist="50800" dir="5400000" algn="ctr" rotWithShape="0">
                    <a:schemeClr val="tx2">
                      <a:lumMod val="40000"/>
                      <a:lumOff val="60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«Букет цветов» (1878)</a:t>
            </a:r>
            <a:endParaRPr lang="ru-RU" sz="2400" dirty="0"/>
          </a:p>
        </p:txBody>
      </p:sp>
      <p:sp>
        <p:nvSpPr>
          <p:cNvPr id="20" name="TextBox 19"/>
          <p:cNvSpPr txBox="1"/>
          <p:nvPr/>
        </p:nvSpPr>
        <p:spPr>
          <a:xfrm>
            <a:off x="5076056" y="5085184"/>
            <a:ext cx="288032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n>
                  <a:solidFill>
                    <a:sysClr val="windowText" lastClr="000000"/>
                  </a:solidFill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50800" dist="50800" dir="5400000" algn="ctr" rotWithShape="0">
                    <a:schemeClr val="tx2">
                      <a:lumMod val="40000"/>
                      <a:lumOff val="60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Репин </a:t>
            </a:r>
            <a:r>
              <a:rPr lang="ru-RU" sz="2400" dirty="0">
                <a:ln>
                  <a:solidFill>
                    <a:sysClr val="windowText" lastClr="000000"/>
                  </a:solidFill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50800" dist="50800" dir="5400000" algn="ctr" rotWithShape="0">
                    <a:schemeClr val="tx2">
                      <a:lumMod val="40000"/>
                      <a:lumOff val="60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2400" dirty="0" smtClean="0">
                <a:ln>
                  <a:solidFill>
                    <a:sysClr val="windowText" lastClr="000000"/>
                  </a:solidFill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50800" dist="50800" dir="5400000" algn="ctr" rotWithShape="0">
                    <a:schemeClr val="tx2">
                      <a:lumMod val="40000"/>
                      <a:lumOff val="60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. Е.</a:t>
            </a:r>
          </a:p>
          <a:p>
            <a:pPr algn="ctr"/>
            <a:r>
              <a:rPr lang="ru-RU" sz="2400" dirty="0" smtClean="0">
                <a:ln>
                  <a:solidFill>
                    <a:sysClr val="windowText" lastClr="000000"/>
                  </a:solidFill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50800" dist="50800" dir="5400000" algn="ctr" rotWithShape="0">
                    <a:schemeClr val="tx2">
                      <a:lumMod val="40000"/>
                      <a:lumOff val="60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«Невский проспект» (1887)</a:t>
            </a:r>
            <a:endParaRPr lang="ru-RU" sz="2400" dirty="0">
              <a:ln>
                <a:solidFill>
                  <a:sysClr val="windowText" lastClr="000000"/>
                </a:solidFill>
              </a:ln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50800" dist="50800" dir="5400000" algn="ctr" rotWithShape="0">
                  <a:schemeClr val="tx2">
                    <a:lumMod val="40000"/>
                    <a:lumOff val="60000"/>
                  </a:scheme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2195736" y="332656"/>
            <a:ext cx="7920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n>
                  <a:solidFill>
                    <a:sysClr val="windowText" lastClr="000000"/>
                  </a:solidFill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50800" dist="50800" dir="5400000" algn="ctr" rotWithShape="0">
                    <a:schemeClr val="tx2">
                      <a:lumMod val="40000"/>
                      <a:lumOff val="60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1</a:t>
            </a:r>
            <a:endParaRPr lang="ru-RU" sz="3200" dirty="0"/>
          </a:p>
        </p:txBody>
      </p:sp>
      <p:sp>
        <p:nvSpPr>
          <p:cNvPr id="23" name="TextBox 22"/>
          <p:cNvSpPr txBox="1"/>
          <p:nvPr/>
        </p:nvSpPr>
        <p:spPr>
          <a:xfrm>
            <a:off x="6192180" y="1000866"/>
            <a:ext cx="6480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>
                <a:ln>
                  <a:solidFill>
                    <a:sysClr val="windowText" lastClr="000000"/>
                  </a:solidFill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50800" dist="50800" dir="5400000" algn="ctr" rotWithShape="0">
                    <a:schemeClr val="tx2">
                      <a:lumMod val="40000"/>
                      <a:lumOff val="60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2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2215923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02543" y="2276872"/>
            <a:ext cx="7772400" cy="1470025"/>
          </a:xfrm>
          <a:ln>
            <a:noFill/>
          </a:ln>
          <a:effectLst/>
        </p:spPr>
        <p:txBody>
          <a:bodyPr>
            <a:normAutofit/>
            <a:scene3d>
              <a:camera prst="orthographicFront"/>
              <a:lightRig rig="threePt" dir="t"/>
            </a:scene3d>
            <a:sp3d extrusionH="57150">
              <a:bevelT w="57150" h="38100" prst="artDeco"/>
            </a:sp3d>
          </a:bodyPr>
          <a:lstStyle/>
          <a:p>
            <a:r>
              <a:rPr lang="ru-RU" sz="6000" dirty="0" smtClean="0">
                <a:ln>
                  <a:solidFill>
                    <a:sysClr val="windowText" lastClr="000000"/>
                  </a:solidFill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50800" dist="50800" dir="5400000" algn="ctr" rotWithShape="0">
                    <a:schemeClr val="tx2">
                      <a:lumMod val="40000"/>
                      <a:lumOff val="60000"/>
                    </a:schemeClr>
                  </a:outerShdw>
                </a:effectLst>
                <a:latin typeface="Arial" pitchFamily="34" charset="0"/>
                <a:cs typeface="Arial" pitchFamily="34" charset="0"/>
              </a:rPr>
              <a:t>Сказка про краски</a:t>
            </a:r>
            <a:endParaRPr lang="ru-RU" sz="6000" dirty="0">
              <a:ln>
                <a:solidFill>
                  <a:sysClr val="windowText" lastClr="000000"/>
                </a:solidFill>
              </a:ln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50800" dist="50800" dir="5400000" algn="ctr" rotWithShape="0">
                  <a:schemeClr val="tx2">
                    <a:lumMod val="40000"/>
                    <a:lumOff val="60000"/>
                  </a:scheme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321983" y="103985"/>
            <a:ext cx="8498489" cy="12647"/>
          </a:xfrm>
          <a:prstGeom prst="line">
            <a:avLst/>
          </a:prstGeom>
          <a:ln w="69850">
            <a:solidFill>
              <a:schemeClr val="tx2">
                <a:lumMod val="60000"/>
                <a:lumOff val="40000"/>
              </a:schemeClr>
            </a:solidFill>
            <a:headEnd w="lg" len="med"/>
            <a:tailEnd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>
            <a:off x="323528" y="116632"/>
            <a:ext cx="0" cy="6567513"/>
          </a:xfrm>
          <a:prstGeom prst="line">
            <a:avLst/>
          </a:prstGeom>
          <a:ln w="69850">
            <a:solidFill>
              <a:schemeClr val="tx2">
                <a:lumMod val="60000"/>
                <a:lumOff val="40000"/>
              </a:schemeClr>
            </a:solidFill>
            <a:headEnd w="lg" len="med"/>
            <a:tailEnd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8855503" y="103985"/>
            <a:ext cx="0" cy="6580160"/>
          </a:xfrm>
          <a:prstGeom prst="line">
            <a:avLst/>
          </a:prstGeom>
          <a:ln w="69850">
            <a:solidFill>
              <a:schemeClr val="tx2">
                <a:lumMod val="60000"/>
                <a:lumOff val="40000"/>
              </a:schemeClr>
            </a:solidFill>
            <a:headEnd w="lg" len="med"/>
            <a:tailEnd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>
            <a:off x="321983" y="6684145"/>
            <a:ext cx="8533520" cy="0"/>
          </a:xfrm>
          <a:prstGeom prst="line">
            <a:avLst/>
          </a:prstGeom>
          <a:ln w="69850">
            <a:solidFill>
              <a:schemeClr val="tx2">
                <a:lumMod val="60000"/>
                <a:lumOff val="40000"/>
              </a:schemeClr>
            </a:solidFill>
            <a:headEnd w="lg" len="med"/>
            <a:tailEnd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Овал 3"/>
          <p:cNvSpPr/>
          <p:nvPr/>
        </p:nvSpPr>
        <p:spPr>
          <a:xfrm>
            <a:off x="4502280" y="404664"/>
            <a:ext cx="1296144" cy="1224136"/>
          </a:xfrm>
          <a:prstGeom prst="ellipse">
            <a:avLst/>
          </a:prstGeom>
          <a:solidFill>
            <a:srgbClr val="FF0000"/>
          </a:solidFill>
          <a:ln>
            <a:solidFill>
              <a:schemeClr val="tx2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2671273" y="1088740"/>
            <a:ext cx="1296144" cy="1224136"/>
          </a:xfrm>
          <a:prstGeom prst="ellipse">
            <a:avLst/>
          </a:prstGeom>
          <a:solidFill>
            <a:srgbClr val="FFFF00"/>
          </a:solidFill>
          <a:ln>
            <a:solidFill>
              <a:schemeClr val="tx2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827584" y="476672"/>
            <a:ext cx="1296144" cy="1224136"/>
          </a:xfrm>
          <a:prstGeom prst="ellipse">
            <a:avLst/>
          </a:prstGeom>
          <a:solidFill>
            <a:srgbClr val="0000FF"/>
          </a:solidFill>
          <a:ln>
            <a:solidFill>
              <a:schemeClr val="tx2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Овал 14"/>
          <p:cNvSpPr/>
          <p:nvPr/>
        </p:nvSpPr>
        <p:spPr>
          <a:xfrm>
            <a:off x="7092280" y="4797152"/>
            <a:ext cx="1296144" cy="1224136"/>
          </a:xfrm>
          <a:prstGeom prst="ellipse">
            <a:avLst/>
          </a:prstGeom>
          <a:solidFill>
            <a:srgbClr val="FF6600"/>
          </a:solidFill>
          <a:ln>
            <a:solidFill>
              <a:schemeClr val="tx2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Овал 15"/>
          <p:cNvSpPr/>
          <p:nvPr/>
        </p:nvSpPr>
        <p:spPr>
          <a:xfrm>
            <a:off x="3419872" y="4797152"/>
            <a:ext cx="1296144" cy="1224136"/>
          </a:xfrm>
          <a:prstGeom prst="ellipse">
            <a:avLst/>
          </a:prstGeom>
          <a:solidFill>
            <a:srgbClr val="33CC33"/>
          </a:solidFill>
          <a:ln>
            <a:solidFill>
              <a:schemeClr val="tx2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Овал 16"/>
          <p:cNvSpPr/>
          <p:nvPr/>
        </p:nvSpPr>
        <p:spPr>
          <a:xfrm>
            <a:off x="5292080" y="4005064"/>
            <a:ext cx="1296144" cy="1224136"/>
          </a:xfrm>
          <a:prstGeom prst="ellipse">
            <a:avLst/>
          </a:prstGeom>
          <a:solidFill>
            <a:srgbClr val="7030A0"/>
          </a:solidFill>
          <a:ln>
            <a:solidFill>
              <a:schemeClr val="tx2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28096">
            <a:off x="6200995" y="184446"/>
            <a:ext cx="2510408" cy="2510408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087608">
            <a:off x="398351" y="3619473"/>
            <a:ext cx="2736304" cy="26917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8174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Рисунок 2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93813" y="3799519"/>
            <a:ext cx="4471650" cy="3577320"/>
          </a:xfrm>
          <a:prstGeom prst="rect">
            <a:avLst/>
          </a:prstGeom>
        </p:spPr>
      </p:pic>
      <p:pic>
        <p:nvPicPr>
          <p:cNvPr id="26" name="Рисунок 2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0557" y="705330"/>
            <a:ext cx="4093101" cy="3274481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0288" y="854866"/>
            <a:ext cx="3862200" cy="3089760"/>
          </a:xfrm>
          <a:prstGeom prst="rect">
            <a:avLst/>
          </a:prstGeom>
        </p:spPr>
      </p:pic>
      <p:cxnSp>
        <p:nvCxnSpPr>
          <p:cNvPr id="5" name="Прямая соединительная линия 4"/>
          <p:cNvCxnSpPr/>
          <p:nvPr/>
        </p:nvCxnSpPr>
        <p:spPr>
          <a:xfrm>
            <a:off x="321983" y="103985"/>
            <a:ext cx="8498489" cy="12647"/>
          </a:xfrm>
          <a:prstGeom prst="line">
            <a:avLst/>
          </a:prstGeom>
          <a:ln w="69850">
            <a:solidFill>
              <a:schemeClr val="tx2">
                <a:lumMod val="60000"/>
                <a:lumOff val="40000"/>
              </a:schemeClr>
            </a:solidFill>
            <a:headEnd w="lg" len="med"/>
            <a:tailEnd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>
            <a:off x="323528" y="116632"/>
            <a:ext cx="0" cy="6567513"/>
          </a:xfrm>
          <a:prstGeom prst="line">
            <a:avLst/>
          </a:prstGeom>
          <a:ln w="69850">
            <a:solidFill>
              <a:schemeClr val="tx2">
                <a:lumMod val="60000"/>
                <a:lumOff val="40000"/>
              </a:schemeClr>
            </a:solidFill>
            <a:headEnd w="lg" len="med"/>
            <a:tailEnd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8855503" y="103985"/>
            <a:ext cx="0" cy="6580160"/>
          </a:xfrm>
          <a:prstGeom prst="line">
            <a:avLst/>
          </a:prstGeom>
          <a:ln w="69850">
            <a:solidFill>
              <a:schemeClr val="tx2">
                <a:lumMod val="60000"/>
                <a:lumOff val="40000"/>
              </a:schemeClr>
            </a:solidFill>
            <a:headEnd w="lg" len="med"/>
            <a:tailEnd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>
            <a:off x="321983" y="6684145"/>
            <a:ext cx="8533520" cy="0"/>
          </a:xfrm>
          <a:prstGeom prst="line">
            <a:avLst/>
          </a:prstGeom>
          <a:ln w="69850">
            <a:solidFill>
              <a:schemeClr val="tx2">
                <a:lumMod val="60000"/>
                <a:lumOff val="40000"/>
              </a:schemeClr>
            </a:solidFill>
            <a:headEnd w="lg" len="med"/>
            <a:tailEnd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1" name="Рисунок 2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138026">
            <a:off x="6544606" y="5327849"/>
            <a:ext cx="778211" cy="1246283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8554" y="4399683"/>
            <a:ext cx="1256474" cy="1457251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0828" y="4309347"/>
            <a:ext cx="1709707" cy="1282280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94771" y="86908"/>
            <a:ext cx="1118182" cy="1131577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790151" flipH="1">
            <a:off x="2843987" y="305720"/>
            <a:ext cx="1351565" cy="1224771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647013">
            <a:off x="6522054" y="166000"/>
            <a:ext cx="949336" cy="1100679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407455">
            <a:off x="739983" y="203338"/>
            <a:ext cx="1429537" cy="1429537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5610319" y="469160"/>
            <a:ext cx="817149" cy="897893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65463" y="587443"/>
            <a:ext cx="972494" cy="1100937"/>
          </a:xfrm>
          <a:prstGeom prst="rect">
            <a:avLst/>
          </a:prstGeom>
        </p:spPr>
      </p:pic>
      <p:sp>
        <p:nvSpPr>
          <p:cNvPr id="30" name="TextBox 29"/>
          <p:cNvSpPr txBox="1"/>
          <p:nvPr/>
        </p:nvSpPr>
        <p:spPr>
          <a:xfrm>
            <a:off x="1632798" y="3014688"/>
            <a:ext cx="6341719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ln>
                  <a:solidFill>
                    <a:sysClr val="windowText" lastClr="000000"/>
                  </a:solidFill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50800" dist="50800" dir="5400000" algn="ctr" rotWithShape="0">
                    <a:schemeClr val="tx2">
                      <a:lumMod val="40000"/>
                      <a:lumOff val="60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Жили-были три краски, три друга – Жёлтая, Синяя, Красная. Любили они выращивать овощи, фрукты и цветы.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8250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Рисунок 1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3787618"/>
            <a:ext cx="4097848" cy="3278278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9467" y="-19408"/>
            <a:ext cx="3999276" cy="319942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5936" y="31159"/>
            <a:ext cx="3802032" cy="3041625"/>
          </a:xfrm>
          <a:prstGeom prst="rect">
            <a:avLst/>
          </a:prstGeom>
        </p:spPr>
      </p:pic>
      <p:cxnSp>
        <p:nvCxnSpPr>
          <p:cNvPr id="5" name="Прямая соединительная линия 4"/>
          <p:cNvCxnSpPr/>
          <p:nvPr/>
        </p:nvCxnSpPr>
        <p:spPr>
          <a:xfrm>
            <a:off x="321983" y="103985"/>
            <a:ext cx="8498489" cy="12647"/>
          </a:xfrm>
          <a:prstGeom prst="line">
            <a:avLst/>
          </a:prstGeom>
          <a:ln w="69850">
            <a:solidFill>
              <a:schemeClr val="tx2">
                <a:lumMod val="60000"/>
                <a:lumOff val="40000"/>
              </a:schemeClr>
            </a:solidFill>
            <a:headEnd w="lg" len="med"/>
            <a:tailEnd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>
            <a:off x="323528" y="116632"/>
            <a:ext cx="0" cy="6567513"/>
          </a:xfrm>
          <a:prstGeom prst="line">
            <a:avLst/>
          </a:prstGeom>
          <a:ln w="69850">
            <a:solidFill>
              <a:schemeClr val="tx2">
                <a:lumMod val="60000"/>
                <a:lumOff val="40000"/>
              </a:schemeClr>
            </a:solidFill>
            <a:headEnd w="lg" len="med"/>
            <a:tailEnd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8855503" y="103985"/>
            <a:ext cx="0" cy="6580160"/>
          </a:xfrm>
          <a:prstGeom prst="line">
            <a:avLst/>
          </a:prstGeom>
          <a:ln w="69850">
            <a:solidFill>
              <a:schemeClr val="tx2">
                <a:lumMod val="60000"/>
                <a:lumOff val="40000"/>
              </a:schemeClr>
            </a:solidFill>
            <a:headEnd w="lg" len="med"/>
            <a:tailEnd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>
            <a:off x="321983" y="6684145"/>
            <a:ext cx="8533520" cy="0"/>
          </a:xfrm>
          <a:prstGeom prst="line">
            <a:avLst/>
          </a:prstGeom>
          <a:ln w="69850">
            <a:solidFill>
              <a:schemeClr val="tx2">
                <a:lumMod val="60000"/>
                <a:lumOff val="40000"/>
              </a:schemeClr>
            </a:solidFill>
            <a:headEnd w="lg" len="med"/>
            <a:tailEnd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Полилиния 25"/>
          <p:cNvSpPr/>
          <p:nvPr/>
        </p:nvSpPr>
        <p:spPr>
          <a:xfrm>
            <a:off x="2919883" y="2297310"/>
            <a:ext cx="3300984" cy="1805920"/>
          </a:xfrm>
          <a:custGeom>
            <a:avLst/>
            <a:gdLst>
              <a:gd name="connsiteX0" fmla="*/ 137160 w 3300984"/>
              <a:gd name="connsiteY0" fmla="*/ 850392 h 1581912"/>
              <a:gd name="connsiteX1" fmla="*/ 137160 w 3300984"/>
              <a:gd name="connsiteY1" fmla="*/ 850392 h 1581912"/>
              <a:gd name="connsiteX2" fmla="*/ 27432 w 3300984"/>
              <a:gd name="connsiteY2" fmla="*/ 612648 h 1581912"/>
              <a:gd name="connsiteX3" fmla="*/ 45720 w 3300984"/>
              <a:gd name="connsiteY3" fmla="*/ 448056 h 1581912"/>
              <a:gd name="connsiteX4" fmla="*/ 146304 w 3300984"/>
              <a:gd name="connsiteY4" fmla="*/ 356616 h 1581912"/>
              <a:gd name="connsiteX5" fmla="*/ 210312 w 3300984"/>
              <a:gd name="connsiteY5" fmla="*/ 292608 h 1581912"/>
              <a:gd name="connsiteX6" fmla="*/ 237744 w 3300984"/>
              <a:gd name="connsiteY6" fmla="*/ 265176 h 1581912"/>
              <a:gd name="connsiteX7" fmla="*/ 292608 w 3300984"/>
              <a:gd name="connsiteY7" fmla="*/ 237744 h 1581912"/>
              <a:gd name="connsiteX8" fmla="*/ 466344 w 3300984"/>
              <a:gd name="connsiteY8" fmla="*/ 219456 h 1581912"/>
              <a:gd name="connsiteX9" fmla="*/ 576072 w 3300984"/>
              <a:gd name="connsiteY9" fmla="*/ 210312 h 1581912"/>
              <a:gd name="connsiteX10" fmla="*/ 969264 w 3300984"/>
              <a:gd name="connsiteY10" fmla="*/ 201168 h 1581912"/>
              <a:gd name="connsiteX11" fmla="*/ 1042416 w 3300984"/>
              <a:gd name="connsiteY11" fmla="*/ 146304 h 1581912"/>
              <a:gd name="connsiteX12" fmla="*/ 1078992 w 3300984"/>
              <a:gd name="connsiteY12" fmla="*/ 118872 h 1581912"/>
              <a:gd name="connsiteX13" fmla="*/ 1106424 w 3300984"/>
              <a:gd name="connsiteY13" fmla="*/ 109728 h 1581912"/>
              <a:gd name="connsiteX14" fmla="*/ 1161288 w 3300984"/>
              <a:gd name="connsiteY14" fmla="*/ 82296 h 1581912"/>
              <a:gd name="connsiteX15" fmla="*/ 1188720 w 3300984"/>
              <a:gd name="connsiteY15" fmla="*/ 73152 h 1581912"/>
              <a:gd name="connsiteX16" fmla="*/ 1280160 w 3300984"/>
              <a:gd name="connsiteY16" fmla="*/ 18288 h 1581912"/>
              <a:gd name="connsiteX17" fmla="*/ 1371600 w 3300984"/>
              <a:gd name="connsiteY17" fmla="*/ 0 h 1581912"/>
              <a:gd name="connsiteX18" fmla="*/ 1609344 w 3300984"/>
              <a:gd name="connsiteY18" fmla="*/ 9144 h 1581912"/>
              <a:gd name="connsiteX19" fmla="*/ 1655064 w 3300984"/>
              <a:gd name="connsiteY19" fmla="*/ 18288 h 1581912"/>
              <a:gd name="connsiteX20" fmla="*/ 1746504 w 3300984"/>
              <a:gd name="connsiteY20" fmla="*/ 27432 h 1581912"/>
              <a:gd name="connsiteX21" fmla="*/ 1783080 w 3300984"/>
              <a:gd name="connsiteY21" fmla="*/ 45720 h 1581912"/>
              <a:gd name="connsiteX22" fmla="*/ 1837944 w 3300984"/>
              <a:gd name="connsiteY22" fmla="*/ 64008 h 1581912"/>
              <a:gd name="connsiteX23" fmla="*/ 1865376 w 3300984"/>
              <a:gd name="connsiteY23" fmla="*/ 73152 h 1581912"/>
              <a:gd name="connsiteX24" fmla="*/ 1975104 w 3300984"/>
              <a:gd name="connsiteY24" fmla="*/ 128016 h 1581912"/>
              <a:gd name="connsiteX25" fmla="*/ 2011680 w 3300984"/>
              <a:gd name="connsiteY25" fmla="*/ 146304 h 1581912"/>
              <a:gd name="connsiteX26" fmla="*/ 2039112 w 3300984"/>
              <a:gd name="connsiteY26" fmla="*/ 164592 h 1581912"/>
              <a:gd name="connsiteX27" fmla="*/ 2075688 w 3300984"/>
              <a:gd name="connsiteY27" fmla="*/ 201168 h 1581912"/>
              <a:gd name="connsiteX28" fmla="*/ 2148840 w 3300984"/>
              <a:gd name="connsiteY28" fmla="*/ 228600 h 1581912"/>
              <a:gd name="connsiteX29" fmla="*/ 2935224 w 3300984"/>
              <a:gd name="connsiteY29" fmla="*/ 237744 h 1581912"/>
              <a:gd name="connsiteX30" fmla="*/ 2999232 w 3300984"/>
              <a:gd name="connsiteY30" fmla="*/ 283464 h 1581912"/>
              <a:gd name="connsiteX31" fmla="*/ 3035808 w 3300984"/>
              <a:gd name="connsiteY31" fmla="*/ 310896 h 1581912"/>
              <a:gd name="connsiteX32" fmla="*/ 3127248 w 3300984"/>
              <a:gd name="connsiteY32" fmla="*/ 475488 h 1581912"/>
              <a:gd name="connsiteX33" fmla="*/ 3191256 w 3300984"/>
              <a:gd name="connsiteY33" fmla="*/ 557784 h 1581912"/>
              <a:gd name="connsiteX34" fmla="*/ 3209544 w 3300984"/>
              <a:gd name="connsiteY34" fmla="*/ 594360 h 1581912"/>
              <a:gd name="connsiteX35" fmla="*/ 3227832 w 3300984"/>
              <a:gd name="connsiteY35" fmla="*/ 621792 h 1581912"/>
              <a:gd name="connsiteX36" fmla="*/ 3255264 w 3300984"/>
              <a:gd name="connsiteY36" fmla="*/ 713232 h 1581912"/>
              <a:gd name="connsiteX37" fmla="*/ 3273552 w 3300984"/>
              <a:gd name="connsiteY37" fmla="*/ 758952 h 1581912"/>
              <a:gd name="connsiteX38" fmla="*/ 3300984 w 3300984"/>
              <a:gd name="connsiteY38" fmla="*/ 850392 h 1581912"/>
              <a:gd name="connsiteX39" fmla="*/ 3282696 w 3300984"/>
              <a:gd name="connsiteY39" fmla="*/ 1033272 h 1581912"/>
              <a:gd name="connsiteX40" fmla="*/ 3227832 w 3300984"/>
              <a:gd name="connsiteY40" fmla="*/ 1152144 h 1581912"/>
              <a:gd name="connsiteX41" fmla="*/ 3191256 w 3300984"/>
              <a:gd name="connsiteY41" fmla="*/ 1234440 h 1581912"/>
              <a:gd name="connsiteX42" fmla="*/ 3182112 w 3300984"/>
              <a:gd name="connsiteY42" fmla="*/ 1261872 h 1581912"/>
              <a:gd name="connsiteX43" fmla="*/ 3154680 w 3300984"/>
              <a:gd name="connsiteY43" fmla="*/ 1289304 h 1581912"/>
              <a:gd name="connsiteX44" fmla="*/ 3090672 w 3300984"/>
              <a:gd name="connsiteY44" fmla="*/ 1362456 h 1581912"/>
              <a:gd name="connsiteX45" fmla="*/ 3063240 w 3300984"/>
              <a:gd name="connsiteY45" fmla="*/ 1380744 h 1581912"/>
              <a:gd name="connsiteX46" fmla="*/ 3008376 w 3300984"/>
              <a:gd name="connsiteY46" fmla="*/ 1435608 h 1581912"/>
              <a:gd name="connsiteX47" fmla="*/ 2852928 w 3300984"/>
              <a:gd name="connsiteY47" fmla="*/ 1490472 h 1581912"/>
              <a:gd name="connsiteX48" fmla="*/ 2798064 w 3300984"/>
              <a:gd name="connsiteY48" fmla="*/ 1517904 h 1581912"/>
              <a:gd name="connsiteX49" fmla="*/ 2724912 w 3300984"/>
              <a:gd name="connsiteY49" fmla="*/ 1536192 h 1581912"/>
              <a:gd name="connsiteX50" fmla="*/ 2651760 w 3300984"/>
              <a:gd name="connsiteY50" fmla="*/ 1563624 h 1581912"/>
              <a:gd name="connsiteX51" fmla="*/ 2505456 w 3300984"/>
              <a:gd name="connsiteY51" fmla="*/ 1581912 h 1581912"/>
              <a:gd name="connsiteX52" fmla="*/ 2176272 w 3300984"/>
              <a:gd name="connsiteY52" fmla="*/ 1572768 h 1581912"/>
              <a:gd name="connsiteX53" fmla="*/ 2048256 w 3300984"/>
              <a:gd name="connsiteY53" fmla="*/ 1527048 h 1581912"/>
              <a:gd name="connsiteX54" fmla="*/ 2020824 w 3300984"/>
              <a:gd name="connsiteY54" fmla="*/ 1508760 h 1581912"/>
              <a:gd name="connsiteX55" fmla="*/ 1956816 w 3300984"/>
              <a:gd name="connsiteY55" fmla="*/ 1490472 h 1581912"/>
              <a:gd name="connsiteX56" fmla="*/ 1911096 w 3300984"/>
              <a:gd name="connsiteY56" fmla="*/ 1472184 h 1581912"/>
              <a:gd name="connsiteX57" fmla="*/ 1828800 w 3300984"/>
              <a:gd name="connsiteY57" fmla="*/ 1453896 h 1581912"/>
              <a:gd name="connsiteX58" fmla="*/ 1636776 w 3300984"/>
              <a:gd name="connsiteY58" fmla="*/ 1463040 h 1581912"/>
              <a:gd name="connsiteX59" fmla="*/ 1444752 w 3300984"/>
              <a:gd name="connsiteY59" fmla="*/ 1517904 h 1581912"/>
              <a:gd name="connsiteX60" fmla="*/ 1298448 w 3300984"/>
              <a:gd name="connsiteY60" fmla="*/ 1563624 h 1581912"/>
              <a:gd name="connsiteX61" fmla="*/ 1188720 w 3300984"/>
              <a:gd name="connsiteY61" fmla="*/ 1581912 h 1581912"/>
              <a:gd name="connsiteX62" fmla="*/ 411480 w 3300984"/>
              <a:gd name="connsiteY62" fmla="*/ 1572768 h 1581912"/>
              <a:gd name="connsiteX63" fmla="*/ 365760 w 3300984"/>
              <a:gd name="connsiteY63" fmla="*/ 1554480 h 1581912"/>
              <a:gd name="connsiteX64" fmla="*/ 283464 w 3300984"/>
              <a:gd name="connsiteY64" fmla="*/ 1527048 h 1581912"/>
              <a:gd name="connsiteX65" fmla="*/ 201168 w 3300984"/>
              <a:gd name="connsiteY65" fmla="*/ 1444752 h 1581912"/>
              <a:gd name="connsiteX66" fmla="*/ 173736 w 3300984"/>
              <a:gd name="connsiteY66" fmla="*/ 1426464 h 1581912"/>
              <a:gd name="connsiteX67" fmla="*/ 118872 w 3300984"/>
              <a:gd name="connsiteY67" fmla="*/ 1380744 h 1581912"/>
              <a:gd name="connsiteX68" fmla="*/ 64008 w 3300984"/>
              <a:gd name="connsiteY68" fmla="*/ 1298448 h 1581912"/>
              <a:gd name="connsiteX69" fmla="*/ 36576 w 3300984"/>
              <a:gd name="connsiteY69" fmla="*/ 1234440 h 1581912"/>
              <a:gd name="connsiteX70" fmla="*/ 18288 w 3300984"/>
              <a:gd name="connsiteY70" fmla="*/ 1188720 h 1581912"/>
              <a:gd name="connsiteX71" fmla="*/ 0 w 3300984"/>
              <a:gd name="connsiteY71" fmla="*/ 1115568 h 1581912"/>
              <a:gd name="connsiteX72" fmla="*/ 27432 w 3300984"/>
              <a:gd name="connsiteY72" fmla="*/ 960120 h 1581912"/>
              <a:gd name="connsiteX73" fmla="*/ 36576 w 3300984"/>
              <a:gd name="connsiteY73" fmla="*/ 932688 h 1581912"/>
              <a:gd name="connsiteX74" fmla="*/ 45720 w 3300984"/>
              <a:gd name="connsiteY74" fmla="*/ 905256 h 1581912"/>
              <a:gd name="connsiteX75" fmla="*/ 73152 w 3300984"/>
              <a:gd name="connsiteY75" fmla="*/ 877824 h 1581912"/>
              <a:gd name="connsiteX76" fmla="*/ 100584 w 3300984"/>
              <a:gd name="connsiteY76" fmla="*/ 813816 h 1581912"/>
              <a:gd name="connsiteX77" fmla="*/ 109728 w 3300984"/>
              <a:gd name="connsiteY77" fmla="*/ 786384 h 1581912"/>
              <a:gd name="connsiteX78" fmla="*/ 128016 w 3300984"/>
              <a:gd name="connsiteY78" fmla="*/ 777240 h 1581912"/>
              <a:gd name="connsiteX79" fmla="*/ 100584 w 3300984"/>
              <a:gd name="connsiteY79" fmla="*/ 813816 h 15819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</a:cxnLst>
            <a:rect l="l" t="t" r="r" b="b"/>
            <a:pathLst>
              <a:path w="3300984" h="1581912">
                <a:moveTo>
                  <a:pt x="137160" y="850392"/>
                </a:moveTo>
                <a:lnTo>
                  <a:pt x="137160" y="850392"/>
                </a:lnTo>
                <a:cubicBezTo>
                  <a:pt x="100584" y="771144"/>
                  <a:pt x="46775" y="697759"/>
                  <a:pt x="27432" y="612648"/>
                </a:cubicBezTo>
                <a:cubicBezTo>
                  <a:pt x="15198" y="558819"/>
                  <a:pt x="27022" y="499995"/>
                  <a:pt x="45720" y="448056"/>
                </a:cubicBezTo>
                <a:cubicBezTo>
                  <a:pt x="59592" y="409522"/>
                  <a:pt x="116354" y="383843"/>
                  <a:pt x="146304" y="356616"/>
                </a:cubicBezTo>
                <a:cubicBezTo>
                  <a:pt x="168631" y="336319"/>
                  <a:pt x="188976" y="313944"/>
                  <a:pt x="210312" y="292608"/>
                </a:cubicBezTo>
                <a:cubicBezTo>
                  <a:pt x="219456" y="283464"/>
                  <a:pt x="226178" y="270959"/>
                  <a:pt x="237744" y="265176"/>
                </a:cubicBezTo>
                <a:cubicBezTo>
                  <a:pt x="256032" y="256032"/>
                  <a:pt x="273392" y="244731"/>
                  <a:pt x="292608" y="237744"/>
                </a:cubicBezTo>
                <a:cubicBezTo>
                  <a:pt x="331241" y="223696"/>
                  <a:pt x="457806" y="220113"/>
                  <a:pt x="466344" y="219456"/>
                </a:cubicBezTo>
                <a:cubicBezTo>
                  <a:pt x="502939" y="216641"/>
                  <a:pt x="539393" y="211646"/>
                  <a:pt x="576072" y="210312"/>
                </a:cubicBezTo>
                <a:cubicBezTo>
                  <a:pt x="707085" y="205548"/>
                  <a:pt x="838200" y="204216"/>
                  <a:pt x="969264" y="201168"/>
                </a:cubicBezTo>
                <a:cubicBezTo>
                  <a:pt x="1017530" y="152902"/>
                  <a:pt x="974246" y="191751"/>
                  <a:pt x="1042416" y="146304"/>
                </a:cubicBezTo>
                <a:cubicBezTo>
                  <a:pt x="1055096" y="137850"/>
                  <a:pt x="1065760" y="126433"/>
                  <a:pt x="1078992" y="118872"/>
                </a:cubicBezTo>
                <a:cubicBezTo>
                  <a:pt x="1087361" y="114090"/>
                  <a:pt x="1097616" y="113643"/>
                  <a:pt x="1106424" y="109728"/>
                </a:cubicBezTo>
                <a:cubicBezTo>
                  <a:pt x="1125108" y="101424"/>
                  <a:pt x="1142604" y="90600"/>
                  <a:pt x="1161288" y="82296"/>
                </a:cubicBezTo>
                <a:cubicBezTo>
                  <a:pt x="1170096" y="78381"/>
                  <a:pt x="1180294" y="77833"/>
                  <a:pt x="1188720" y="73152"/>
                </a:cubicBezTo>
                <a:cubicBezTo>
                  <a:pt x="1232892" y="48612"/>
                  <a:pt x="1237590" y="34252"/>
                  <a:pt x="1280160" y="18288"/>
                </a:cubicBezTo>
                <a:cubicBezTo>
                  <a:pt x="1301985" y="10104"/>
                  <a:pt x="1352637" y="3160"/>
                  <a:pt x="1371600" y="0"/>
                </a:cubicBezTo>
                <a:cubicBezTo>
                  <a:pt x="1450848" y="3048"/>
                  <a:pt x="1530202" y="4038"/>
                  <a:pt x="1609344" y="9144"/>
                </a:cubicBezTo>
                <a:cubicBezTo>
                  <a:pt x="1624854" y="10145"/>
                  <a:pt x="1639659" y="16234"/>
                  <a:pt x="1655064" y="18288"/>
                </a:cubicBezTo>
                <a:cubicBezTo>
                  <a:pt x="1685427" y="22336"/>
                  <a:pt x="1716024" y="24384"/>
                  <a:pt x="1746504" y="27432"/>
                </a:cubicBezTo>
                <a:cubicBezTo>
                  <a:pt x="1758696" y="33528"/>
                  <a:pt x="1770424" y="40658"/>
                  <a:pt x="1783080" y="45720"/>
                </a:cubicBezTo>
                <a:cubicBezTo>
                  <a:pt x="1800978" y="52879"/>
                  <a:pt x="1819656" y="57912"/>
                  <a:pt x="1837944" y="64008"/>
                </a:cubicBezTo>
                <a:cubicBezTo>
                  <a:pt x="1847088" y="67056"/>
                  <a:pt x="1856755" y="68841"/>
                  <a:pt x="1865376" y="73152"/>
                </a:cubicBezTo>
                <a:lnTo>
                  <a:pt x="1975104" y="128016"/>
                </a:lnTo>
                <a:cubicBezTo>
                  <a:pt x="1987296" y="134112"/>
                  <a:pt x="2000338" y="138743"/>
                  <a:pt x="2011680" y="146304"/>
                </a:cubicBezTo>
                <a:cubicBezTo>
                  <a:pt x="2020824" y="152400"/>
                  <a:pt x="2030768" y="157440"/>
                  <a:pt x="2039112" y="164592"/>
                </a:cubicBezTo>
                <a:cubicBezTo>
                  <a:pt x="2052203" y="175813"/>
                  <a:pt x="2061894" y="190823"/>
                  <a:pt x="2075688" y="201168"/>
                </a:cubicBezTo>
                <a:cubicBezTo>
                  <a:pt x="2090173" y="212032"/>
                  <a:pt x="2129770" y="228176"/>
                  <a:pt x="2148840" y="228600"/>
                </a:cubicBezTo>
                <a:cubicBezTo>
                  <a:pt x="2410921" y="234424"/>
                  <a:pt x="2673096" y="234696"/>
                  <a:pt x="2935224" y="237744"/>
                </a:cubicBezTo>
                <a:cubicBezTo>
                  <a:pt x="2999402" y="253789"/>
                  <a:pt x="2948716" y="232948"/>
                  <a:pt x="2999232" y="283464"/>
                </a:cubicBezTo>
                <a:cubicBezTo>
                  <a:pt x="3010008" y="294240"/>
                  <a:pt x="3025683" y="299505"/>
                  <a:pt x="3035808" y="310896"/>
                </a:cubicBezTo>
                <a:cubicBezTo>
                  <a:pt x="3075440" y="355482"/>
                  <a:pt x="3099072" y="428529"/>
                  <a:pt x="3127248" y="475488"/>
                </a:cubicBezTo>
                <a:cubicBezTo>
                  <a:pt x="3214207" y="620419"/>
                  <a:pt x="3092970" y="426735"/>
                  <a:pt x="3191256" y="557784"/>
                </a:cubicBezTo>
                <a:cubicBezTo>
                  <a:pt x="3199435" y="568689"/>
                  <a:pt x="3202781" y="582525"/>
                  <a:pt x="3209544" y="594360"/>
                </a:cubicBezTo>
                <a:cubicBezTo>
                  <a:pt x="3214996" y="603902"/>
                  <a:pt x="3221736" y="612648"/>
                  <a:pt x="3227832" y="621792"/>
                </a:cubicBezTo>
                <a:cubicBezTo>
                  <a:pt x="3236976" y="652272"/>
                  <a:pt x="3245201" y="683043"/>
                  <a:pt x="3255264" y="713232"/>
                </a:cubicBezTo>
                <a:cubicBezTo>
                  <a:pt x="3260455" y="728804"/>
                  <a:pt x="3267943" y="743526"/>
                  <a:pt x="3273552" y="758952"/>
                </a:cubicBezTo>
                <a:cubicBezTo>
                  <a:pt x="3291362" y="807929"/>
                  <a:pt x="3290067" y="806725"/>
                  <a:pt x="3300984" y="850392"/>
                </a:cubicBezTo>
                <a:cubicBezTo>
                  <a:pt x="3294888" y="911352"/>
                  <a:pt x="3293852" y="973032"/>
                  <a:pt x="3282696" y="1033272"/>
                </a:cubicBezTo>
                <a:cubicBezTo>
                  <a:pt x="3279217" y="1052059"/>
                  <a:pt x="3237452" y="1132904"/>
                  <a:pt x="3227832" y="1152144"/>
                </a:cubicBezTo>
                <a:cubicBezTo>
                  <a:pt x="3210893" y="1236837"/>
                  <a:pt x="3232726" y="1161868"/>
                  <a:pt x="3191256" y="1234440"/>
                </a:cubicBezTo>
                <a:cubicBezTo>
                  <a:pt x="3186474" y="1242809"/>
                  <a:pt x="3187459" y="1253852"/>
                  <a:pt x="3182112" y="1261872"/>
                </a:cubicBezTo>
                <a:cubicBezTo>
                  <a:pt x="3174939" y="1272632"/>
                  <a:pt x="3163096" y="1279486"/>
                  <a:pt x="3154680" y="1289304"/>
                </a:cubicBezTo>
                <a:cubicBezTo>
                  <a:pt x="3115878" y="1334573"/>
                  <a:pt x="3139183" y="1320875"/>
                  <a:pt x="3090672" y="1362456"/>
                </a:cubicBezTo>
                <a:cubicBezTo>
                  <a:pt x="3082328" y="1369608"/>
                  <a:pt x="3071454" y="1373443"/>
                  <a:pt x="3063240" y="1380744"/>
                </a:cubicBezTo>
                <a:cubicBezTo>
                  <a:pt x="3043910" y="1397927"/>
                  <a:pt x="3032765" y="1427000"/>
                  <a:pt x="3008376" y="1435608"/>
                </a:cubicBezTo>
                <a:cubicBezTo>
                  <a:pt x="2956560" y="1453896"/>
                  <a:pt x="2902076" y="1465898"/>
                  <a:pt x="2852928" y="1490472"/>
                </a:cubicBezTo>
                <a:cubicBezTo>
                  <a:pt x="2834640" y="1499616"/>
                  <a:pt x="2817319" y="1511027"/>
                  <a:pt x="2798064" y="1517904"/>
                </a:cubicBezTo>
                <a:cubicBezTo>
                  <a:pt x="2774394" y="1526358"/>
                  <a:pt x="2748902" y="1528695"/>
                  <a:pt x="2724912" y="1536192"/>
                </a:cubicBezTo>
                <a:cubicBezTo>
                  <a:pt x="2700055" y="1543960"/>
                  <a:pt x="2677255" y="1558313"/>
                  <a:pt x="2651760" y="1563624"/>
                </a:cubicBezTo>
                <a:cubicBezTo>
                  <a:pt x="2603646" y="1573648"/>
                  <a:pt x="2505456" y="1581912"/>
                  <a:pt x="2505456" y="1581912"/>
                </a:cubicBezTo>
                <a:cubicBezTo>
                  <a:pt x="2395728" y="1578864"/>
                  <a:pt x="2285776" y="1580408"/>
                  <a:pt x="2176272" y="1572768"/>
                </a:cubicBezTo>
                <a:cubicBezTo>
                  <a:pt x="2146670" y="1570703"/>
                  <a:pt x="2073318" y="1539579"/>
                  <a:pt x="2048256" y="1527048"/>
                </a:cubicBezTo>
                <a:cubicBezTo>
                  <a:pt x="2038426" y="1522133"/>
                  <a:pt x="2031028" y="1512841"/>
                  <a:pt x="2020824" y="1508760"/>
                </a:cubicBezTo>
                <a:cubicBezTo>
                  <a:pt x="2000221" y="1500519"/>
                  <a:pt x="1977867" y="1497489"/>
                  <a:pt x="1956816" y="1490472"/>
                </a:cubicBezTo>
                <a:cubicBezTo>
                  <a:pt x="1941244" y="1485281"/>
                  <a:pt x="1926668" y="1477375"/>
                  <a:pt x="1911096" y="1472184"/>
                </a:cubicBezTo>
                <a:cubicBezTo>
                  <a:pt x="1891726" y="1465727"/>
                  <a:pt x="1846918" y="1457520"/>
                  <a:pt x="1828800" y="1453896"/>
                </a:cubicBezTo>
                <a:cubicBezTo>
                  <a:pt x="1764792" y="1456944"/>
                  <a:pt x="1699985" y="1452505"/>
                  <a:pt x="1636776" y="1463040"/>
                </a:cubicBezTo>
                <a:cubicBezTo>
                  <a:pt x="1571112" y="1473984"/>
                  <a:pt x="1508291" y="1498048"/>
                  <a:pt x="1444752" y="1517904"/>
                </a:cubicBezTo>
                <a:cubicBezTo>
                  <a:pt x="1395984" y="1533144"/>
                  <a:pt x="1349028" y="1556398"/>
                  <a:pt x="1298448" y="1563624"/>
                </a:cubicBezTo>
                <a:cubicBezTo>
                  <a:pt x="1219054" y="1574966"/>
                  <a:pt x="1255574" y="1568541"/>
                  <a:pt x="1188720" y="1581912"/>
                </a:cubicBezTo>
                <a:cubicBezTo>
                  <a:pt x="929640" y="1578864"/>
                  <a:pt x="670434" y="1581400"/>
                  <a:pt x="411480" y="1572768"/>
                </a:cubicBezTo>
                <a:cubicBezTo>
                  <a:pt x="395075" y="1572221"/>
                  <a:pt x="381218" y="1560001"/>
                  <a:pt x="365760" y="1554480"/>
                </a:cubicBezTo>
                <a:cubicBezTo>
                  <a:pt x="338529" y="1544755"/>
                  <a:pt x="283464" y="1527048"/>
                  <a:pt x="283464" y="1527048"/>
                </a:cubicBezTo>
                <a:cubicBezTo>
                  <a:pt x="199431" y="1464024"/>
                  <a:pt x="301026" y="1544610"/>
                  <a:pt x="201168" y="1444752"/>
                </a:cubicBezTo>
                <a:cubicBezTo>
                  <a:pt x="193397" y="1436981"/>
                  <a:pt x="182179" y="1433499"/>
                  <a:pt x="173736" y="1426464"/>
                </a:cubicBezTo>
                <a:cubicBezTo>
                  <a:pt x="103330" y="1367792"/>
                  <a:pt x="186980" y="1426150"/>
                  <a:pt x="118872" y="1380744"/>
                </a:cubicBezTo>
                <a:cubicBezTo>
                  <a:pt x="76109" y="1295219"/>
                  <a:pt x="131645" y="1399903"/>
                  <a:pt x="64008" y="1298448"/>
                </a:cubicBezTo>
                <a:cubicBezTo>
                  <a:pt x="45658" y="1270923"/>
                  <a:pt x="47026" y="1262307"/>
                  <a:pt x="36576" y="1234440"/>
                </a:cubicBezTo>
                <a:cubicBezTo>
                  <a:pt x="30813" y="1219071"/>
                  <a:pt x="23115" y="1204408"/>
                  <a:pt x="18288" y="1188720"/>
                </a:cubicBezTo>
                <a:cubicBezTo>
                  <a:pt x="10896" y="1164697"/>
                  <a:pt x="0" y="1115568"/>
                  <a:pt x="0" y="1115568"/>
                </a:cubicBezTo>
                <a:cubicBezTo>
                  <a:pt x="10889" y="995786"/>
                  <a:pt x="-1502" y="1046923"/>
                  <a:pt x="27432" y="960120"/>
                </a:cubicBezTo>
                <a:lnTo>
                  <a:pt x="36576" y="932688"/>
                </a:lnTo>
                <a:cubicBezTo>
                  <a:pt x="39624" y="923544"/>
                  <a:pt x="38904" y="912072"/>
                  <a:pt x="45720" y="905256"/>
                </a:cubicBezTo>
                <a:lnTo>
                  <a:pt x="73152" y="877824"/>
                </a:lnTo>
                <a:cubicBezTo>
                  <a:pt x="94596" y="813491"/>
                  <a:pt x="66686" y="892911"/>
                  <a:pt x="100584" y="813816"/>
                </a:cubicBezTo>
                <a:cubicBezTo>
                  <a:pt x="104381" y="804957"/>
                  <a:pt x="103945" y="794095"/>
                  <a:pt x="109728" y="786384"/>
                </a:cubicBezTo>
                <a:cubicBezTo>
                  <a:pt x="113817" y="780932"/>
                  <a:pt x="121920" y="780288"/>
                  <a:pt x="128016" y="777240"/>
                </a:cubicBezTo>
                <a:lnTo>
                  <a:pt x="100584" y="813816"/>
                </a:lnTo>
              </a:path>
            </a:pathLst>
          </a:custGeom>
          <a:solidFill>
            <a:schemeClr val="accent6">
              <a:lumMod val="75000"/>
            </a:schemeClr>
          </a:solidFill>
          <a:ln w="2222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9" name="Рисунок 2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7126" y="5205931"/>
            <a:ext cx="2123728" cy="1478214"/>
          </a:xfrm>
          <a:prstGeom prst="rect">
            <a:avLst/>
          </a:prstGeom>
        </p:spPr>
      </p:pic>
      <p:pic>
        <p:nvPicPr>
          <p:cNvPr id="30" name="Рисунок 2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9529" y="5461503"/>
            <a:ext cx="1049024" cy="967069"/>
          </a:xfrm>
          <a:prstGeom prst="rect">
            <a:avLst/>
          </a:prstGeom>
        </p:spPr>
      </p:pic>
      <p:pic>
        <p:nvPicPr>
          <p:cNvPr id="31" name="Рисунок 30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05352" y="4282861"/>
            <a:ext cx="1149635" cy="1143896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6168553" y="2118071"/>
            <a:ext cx="2651919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ln>
                  <a:solidFill>
                    <a:sysClr val="windowText" lastClr="000000"/>
                  </a:solidFill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50800" dist="50800" dir="5400000" algn="ctr" rotWithShape="0">
                    <a:schemeClr val="tx2">
                      <a:lumMod val="40000"/>
                      <a:lumOff val="60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Окунулась Жёлтая краска, и вода в озере стала жёлтой. Нырнула</a:t>
            </a:r>
            <a:r>
              <a:rPr lang="ru-RU" sz="2800" dirty="0">
                <a:ln>
                  <a:solidFill>
                    <a:sysClr val="windowText" lastClr="000000"/>
                  </a:solidFill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50800" dist="50800" dir="5400000" algn="ctr" rotWithShape="0">
                    <a:schemeClr val="tx2">
                      <a:lumMod val="40000"/>
                      <a:lumOff val="60000"/>
                    </a:scheme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ru-RU" sz="2800" dirty="0" smtClean="0">
                <a:ln>
                  <a:solidFill>
                    <a:sysClr val="windowText" lastClr="000000"/>
                  </a:solidFill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50800" dist="50800" dir="5400000" algn="ctr" rotWithShape="0">
                    <a:schemeClr val="tx2">
                      <a:lumMod val="40000"/>
                      <a:lumOff val="60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Красная краска, и вода превратилась в … оранжевую.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53786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Рисунок 3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103985"/>
            <a:ext cx="3868004" cy="3094403"/>
          </a:xfrm>
          <a:prstGeom prst="rect">
            <a:avLst/>
          </a:prstGeom>
        </p:spPr>
      </p:pic>
      <p:pic>
        <p:nvPicPr>
          <p:cNvPr id="38" name="Рисунок 3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07588" y="3680211"/>
            <a:ext cx="3972237" cy="3177789"/>
          </a:xfrm>
          <a:prstGeom prst="rect">
            <a:avLst/>
          </a:prstGeom>
        </p:spPr>
      </p:pic>
      <p:pic>
        <p:nvPicPr>
          <p:cNvPr id="33" name="Рисунок 3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6327" y="0"/>
            <a:ext cx="3848149" cy="3078519"/>
          </a:xfrm>
          <a:prstGeom prst="rect">
            <a:avLst/>
          </a:prstGeom>
        </p:spPr>
      </p:pic>
      <p:cxnSp>
        <p:nvCxnSpPr>
          <p:cNvPr id="5" name="Прямая соединительная линия 4"/>
          <p:cNvCxnSpPr/>
          <p:nvPr/>
        </p:nvCxnSpPr>
        <p:spPr>
          <a:xfrm>
            <a:off x="321983" y="103985"/>
            <a:ext cx="8498489" cy="12647"/>
          </a:xfrm>
          <a:prstGeom prst="line">
            <a:avLst/>
          </a:prstGeom>
          <a:ln w="69850">
            <a:solidFill>
              <a:schemeClr val="tx2">
                <a:lumMod val="60000"/>
                <a:lumOff val="40000"/>
              </a:schemeClr>
            </a:solidFill>
            <a:headEnd w="lg" len="med"/>
            <a:tailEnd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>
            <a:off x="323528" y="116632"/>
            <a:ext cx="0" cy="6567513"/>
          </a:xfrm>
          <a:prstGeom prst="line">
            <a:avLst/>
          </a:prstGeom>
          <a:ln w="69850">
            <a:solidFill>
              <a:schemeClr val="tx2">
                <a:lumMod val="60000"/>
                <a:lumOff val="40000"/>
              </a:schemeClr>
            </a:solidFill>
            <a:headEnd w="lg" len="med"/>
            <a:tailEnd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8855503" y="103985"/>
            <a:ext cx="0" cy="6580160"/>
          </a:xfrm>
          <a:prstGeom prst="line">
            <a:avLst/>
          </a:prstGeom>
          <a:ln w="69850">
            <a:solidFill>
              <a:schemeClr val="tx2">
                <a:lumMod val="60000"/>
                <a:lumOff val="40000"/>
              </a:schemeClr>
            </a:solidFill>
            <a:headEnd w="lg" len="med"/>
            <a:tailEnd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>
            <a:off x="321983" y="6684145"/>
            <a:ext cx="8533520" cy="0"/>
          </a:xfrm>
          <a:prstGeom prst="line">
            <a:avLst/>
          </a:prstGeom>
          <a:ln w="69850">
            <a:solidFill>
              <a:schemeClr val="tx2">
                <a:lumMod val="60000"/>
                <a:lumOff val="40000"/>
              </a:schemeClr>
            </a:solidFill>
            <a:headEnd w="lg" len="med"/>
            <a:tailEnd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Полилиния 29"/>
          <p:cNvSpPr/>
          <p:nvPr/>
        </p:nvSpPr>
        <p:spPr>
          <a:xfrm>
            <a:off x="3013320" y="2420888"/>
            <a:ext cx="3300984" cy="1805920"/>
          </a:xfrm>
          <a:custGeom>
            <a:avLst/>
            <a:gdLst>
              <a:gd name="connsiteX0" fmla="*/ 137160 w 3300984"/>
              <a:gd name="connsiteY0" fmla="*/ 850392 h 1581912"/>
              <a:gd name="connsiteX1" fmla="*/ 137160 w 3300984"/>
              <a:gd name="connsiteY1" fmla="*/ 850392 h 1581912"/>
              <a:gd name="connsiteX2" fmla="*/ 27432 w 3300984"/>
              <a:gd name="connsiteY2" fmla="*/ 612648 h 1581912"/>
              <a:gd name="connsiteX3" fmla="*/ 45720 w 3300984"/>
              <a:gd name="connsiteY3" fmla="*/ 448056 h 1581912"/>
              <a:gd name="connsiteX4" fmla="*/ 146304 w 3300984"/>
              <a:gd name="connsiteY4" fmla="*/ 356616 h 1581912"/>
              <a:gd name="connsiteX5" fmla="*/ 210312 w 3300984"/>
              <a:gd name="connsiteY5" fmla="*/ 292608 h 1581912"/>
              <a:gd name="connsiteX6" fmla="*/ 237744 w 3300984"/>
              <a:gd name="connsiteY6" fmla="*/ 265176 h 1581912"/>
              <a:gd name="connsiteX7" fmla="*/ 292608 w 3300984"/>
              <a:gd name="connsiteY7" fmla="*/ 237744 h 1581912"/>
              <a:gd name="connsiteX8" fmla="*/ 466344 w 3300984"/>
              <a:gd name="connsiteY8" fmla="*/ 219456 h 1581912"/>
              <a:gd name="connsiteX9" fmla="*/ 576072 w 3300984"/>
              <a:gd name="connsiteY9" fmla="*/ 210312 h 1581912"/>
              <a:gd name="connsiteX10" fmla="*/ 969264 w 3300984"/>
              <a:gd name="connsiteY10" fmla="*/ 201168 h 1581912"/>
              <a:gd name="connsiteX11" fmla="*/ 1042416 w 3300984"/>
              <a:gd name="connsiteY11" fmla="*/ 146304 h 1581912"/>
              <a:gd name="connsiteX12" fmla="*/ 1078992 w 3300984"/>
              <a:gd name="connsiteY12" fmla="*/ 118872 h 1581912"/>
              <a:gd name="connsiteX13" fmla="*/ 1106424 w 3300984"/>
              <a:gd name="connsiteY13" fmla="*/ 109728 h 1581912"/>
              <a:gd name="connsiteX14" fmla="*/ 1161288 w 3300984"/>
              <a:gd name="connsiteY14" fmla="*/ 82296 h 1581912"/>
              <a:gd name="connsiteX15" fmla="*/ 1188720 w 3300984"/>
              <a:gd name="connsiteY15" fmla="*/ 73152 h 1581912"/>
              <a:gd name="connsiteX16" fmla="*/ 1280160 w 3300984"/>
              <a:gd name="connsiteY16" fmla="*/ 18288 h 1581912"/>
              <a:gd name="connsiteX17" fmla="*/ 1371600 w 3300984"/>
              <a:gd name="connsiteY17" fmla="*/ 0 h 1581912"/>
              <a:gd name="connsiteX18" fmla="*/ 1609344 w 3300984"/>
              <a:gd name="connsiteY18" fmla="*/ 9144 h 1581912"/>
              <a:gd name="connsiteX19" fmla="*/ 1655064 w 3300984"/>
              <a:gd name="connsiteY19" fmla="*/ 18288 h 1581912"/>
              <a:gd name="connsiteX20" fmla="*/ 1746504 w 3300984"/>
              <a:gd name="connsiteY20" fmla="*/ 27432 h 1581912"/>
              <a:gd name="connsiteX21" fmla="*/ 1783080 w 3300984"/>
              <a:gd name="connsiteY21" fmla="*/ 45720 h 1581912"/>
              <a:gd name="connsiteX22" fmla="*/ 1837944 w 3300984"/>
              <a:gd name="connsiteY22" fmla="*/ 64008 h 1581912"/>
              <a:gd name="connsiteX23" fmla="*/ 1865376 w 3300984"/>
              <a:gd name="connsiteY23" fmla="*/ 73152 h 1581912"/>
              <a:gd name="connsiteX24" fmla="*/ 1975104 w 3300984"/>
              <a:gd name="connsiteY24" fmla="*/ 128016 h 1581912"/>
              <a:gd name="connsiteX25" fmla="*/ 2011680 w 3300984"/>
              <a:gd name="connsiteY25" fmla="*/ 146304 h 1581912"/>
              <a:gd name="connsiteX26" fmla="*/ 2039112 w 3300984"/>
              <a:gd name="connsiteY26" fmla="*/ 164592 h 1581912"/>
              <a:gd name="connsiteX27" fmla="*/ 2075688 w 3300984"/>
              <a:gd name="connsiteY27" fmla="*/ 201168 h 1581912"/>
              <a:gd name="connsiteX28" fmla="*/ 2148840 w 3300984"/>
              <a:gd name="connsiteY28" fmla="*/ 228600 h 1581912"/>
              <a:gd name="connsiteX29" fmla="*/ 2935224 w 3300984"/>
              <a:gd name="connsiteY29" fmla="*/ 237744 h 1581912"/>
              <a:gd name="connsiteX30" fmla="*/ 2999232 w 3300984"/>
              <a:gd name="connsiteY30" fmla="*/ 283464 h 1581912"/>
              <a:gd name="connsiteX31" fmla="*/ 3035808 w 3300984"/>
              <a:gd name="connsiteY31" fmla="*/ 310896 h 1581912"/>
              <a:gd name="connsiteX32" fmla="*/ 3127248 w 3300984"/>
              <a:gd name="connsiteY32" fmla="*/ 475488 h 1581912"/>
              <a:gd name="connsiteX33" fmla="*/ 3191256 w 3300984"/>
              <a:gd name="connsiteY33" fmla="*/ 557784 h 1581912"/>
              <a:gd name="connsiteX34" fmla="*/ 3209544 w 3300984"/>
              <a:gd name="connsiteY34" fmla="*/ 594360 h 1581912"/>
              <a:gd name="connsiteX35" fmla="*/ 3227832 w 3300984"/>
              <a:gd name="connsiteY35" fmla="*/ 621792 h 1581912"/>
              <a:gd name="connsiteX36" fmla="*/ 3255264 w 3300984"/>
              <a:gd name="connsiteY36" fmla="*/ 713232 h 1581912"/>
              <a:gd name="connsiteX37" fmla="*/ 3273552 w 3300984"/>
              <a:gd name="connsiteY37" fmla="*/ 758952 h 1581912"/>
              <a:gd name="connsiteX38" fmla="*/ 3300984 w 3300984"/>
              <a:gd name="connsiteY38" fmla="*/ 850392 h 1581912"/>
              <a:gd name="connsiteX39" fmla="*/ 3282696 w 3300984"/>
              <a:gd name="connsiteY39" fmla="*/ 1033272 h 1581912"/>
              <a:gd name="connsiteX40" fmla="*/ 3227832 w 3300984"/>
              <a:gd name="connsiteY40" fmla="*/ 1152144 h 1581912"/>
              <a:gd name="connsiteX41" fmla="*/ 3191256 w 3300984"/>
              <a:gd name="connsiteY41" fmla="*/ 1234440 h 1581912"/>
              <a:gd name="connsiteX42" fmla="*/ 3182112 w 3300984"/>
              <a:gd name="connsiteY42" fmla="*/ 1261872 h 1581912"/>
              <a:gd name="connsiteX43" fmla="*/ 3154680 w 3300984"/>
              <a:gd name="connsiteY43" fmla="*/ 1289304 h 1581912"/>
              <a:gd name="connsiteX44" fmla="*/ 3090672 w 3300984"/>
              <a:gd name="connsiteY44" fmla="*/ 1362456 h 1581912"/>
              <a:gd name="connsiteX45" fmla="*/ 3063240 w 3300984"/>
              <a:gd name="connsiteY45" fmla="*/ 1380744 h 1581912"/>
              <a:gd name="connsiteX46" fmla="*/ 3008376 w 3300984"/>
              <a:gd name="connsiteY46" fmla="*/ 1435608 h 1581912"/>
              <a:gd name="connsiteX47" fmla="*/ 2852928 w 3300984"/>
              <a:gd name="connsiteY47" fmla="*/ 1490472 h 1581912"/>
              <a:gd name="connsiteX48" fmla="*/ 2798064 w 3300984"/>
              <a:gd name="connsiteY48" fmla="*/ 1517904 h 1581912"/>
              <a:gd name="connsiteX49" fmla="*/ 2724912 w 3300984"/>
              <a:gd name="connsiteY49" fmla="*/ 1536192 h 1581912"/>
              <a:gd name="connsiteX50" fmla="*/ 2651760 w 3300984"/>
              <a:gd name="connsiteY50" fmla="*/ 1563624 h 1581912"/>
              <a:gd name="connsiteX51" fmla="*/ 2505456 w 3300984"/>
              <a:gd name="connsiteY51" fmla="*/ 1581912 h 1581912"/>
              <a:gd name="connsiteX52" fmla="*/ 2176272 w 3300984"/>
              <a:gd name="connsiteY52" fmla="*/ 1572768 h 1581912"/>
              <a:gd name="connsiteX53" fmla="*/ 2048256 w 3300984"/>
              <a:gd name="connsiteY53" fmla="*/ 1527048 h 1581912"/>
              <a:gd name="connsiteX54" fmla="*/ 2020824 w 3300984"/>
              <a:gd name="connsiteY54" fmla="*/ 1508760 h 1581912"/>
              <a:gd name="connsiteX55" fmla="*/ 1956816 w 3300984"/>
              <a:gd name="connsiteY55" fmla="*/ 1490472 h 1581912"/>
              <a:gd name="connsiteX56" fmla="*/ 1911096 w 3300984"/>
              <a:gd name="connsiteY56" fmla="*/ 1472184 h 1581912"/>
              <a:gd name="connsiteX57" fmla="*/ 1828800 w 3300984"/>
              <a:gd name="connsiteY57" fmla="*/ 1453896 h 1581912"/>
              <a:gd name="connsiteX58" fmla="*/ 1636776 w 3300984"/>
              <a:gd name="connsiteY58" fmla="*/ 1463040 h 1581912"/>
              <a:gd name="connsiteX59" fmla="*/ 1444752 w 3300984"/>
              <a:gd name="connsiteY59" fmla="*/ 1517904 h 1581912"/>
              <a:gd name="connsiteX60" fmla="*/ 1298448 w 3300984"/>
              <a:gd name="connsiteY60" fmla="*/ 1563624 h 1581912"/>
              <a:gd name="connsiteX61" fmla="*/ 1188720 w 3300984"/>
              <a:gd name="connsiteY61" fmla="*/ 1581912 h 1581912"/>
              <a:gd name="connsiteX62" fmla="*/ 411480 w 3300984"/>
              <a:gd name="connsiteY62" fmla="*/ 1572768 h 1581912"/>
              <a:gd name="connsiteX63" fmla="*/ 365760 w 3300984"/>
              <a:gd name="connsiteY63" fmla="*/ 1554480 h 1581912"/>
              <a:gd name="connsiteX64" fmla="*/ 283464 w 3300984"/>
              <a:gd name="connsiteY64" fmla="*/ 1527048 h 1581912"/>
              <a:gd name="connsiteX65" fmla="*/ 201168 w 3300984"/>
              <a:gd name="connsiteY65" fmla="*/ 1444752 h 1581912"/>
              <a:gd name="connsiteX66" fmla="*/ 173736 w 3300984"/>
              <a:gd name="connsiteY66" fmla="*/ 1426464 h 1581912"/>
              <a:gd name="connsiteX67" fmla="*/ 118872 w 3300984"/>
              <a:gd name="connsiteY67" fmla="*/ 1380744 h 1581912"/>
              <a:gd name="connsiteX68" fmla="*/ 64008 w 3300984"/>
              <a:gd name="connsiteY68" fmla="*/ 1298448 h 1581912"/>
              <a:gd name="connsiteX69" fmla="*/ 36576 w 3300984"/>
              <a:gd name="connsiteY69" fmla="*/ 1234440 h 1581912"/>
              <a:gd name="connsiteX70" fmla="*/ 18288 w 3300984"/>
              <a:gd name="connsiteY70" fmla="*/ 1188720 h 1581912"/>
              <a:gd name="connsiteX71" fmla="*/ 0 w 3300984"/>
              <a:gd name="connsiteY71" fmla="*/ 1115568 h 1581912"/>
              <a:gd name="connsiteX72" fmla="*/ 27432 w 3300984"/>
              <a:gd name="connsiteY72" fmla="*/ 960120 h 1581912"/>
              <a:gd name="connsiteX73" fmla="*/ 36576 w 3300984"/>
              <a:gd name="connsiteY73" fmla="*/ 932688 h 1581912"/>
              <a:gd name="connsiteX74" fmla="*/ 45720 w 3300984"/>
              <a:gd name="connsiteY74" fmla="*/ 905256 h 1581912"/>
              <a:gd name="connsiteX75" fmla="*/ 73152 w 3300984"/>
              <a:gd name="connsiteY75" fmla="*/ 877824 h 1581912"/>
              <a:gd name="connsiteX76" fmla="*/ 100584 w 3300984"/>
              <a:gd name="connsiteY76" fmla="*/ 813816 h 1581912"/>
              <a:gd name="connsiteX77" fmla="*/ 109728 w 3300984"/>
              <a:gd name="connsiteY77" fmla="*/ 786384 h 1581912"/>
              <a:gd name="connsiteX78" fmla="*/ 128016 w 3300984"/>
              <a:gd name="connsiteY78" fmla="*/ 777240 h 1581912"/>
              <a:gd name="connsiteX79" fmla="*/ 100584 w 3300984"/>
              <a:gd name="connsiteY79" fmla="*/ 813816 h 15819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</a:cxnLst>
            <a:rect l="l" t="t" r="r" b="b"/>
            <a:pathLst>
              <a:path w="3300984" h="1581912">
                <a:moveTo>
                  <a:pt x="137160" y="850392"/>
                </a:moveTo>
                <a:lnTo>
                  <a:pt x="137160" y="850392"/>
                </a:lnTo>
                <a:cubicBezTo>
                  <a:pt x="100584" y="771144"/>
                  <a:pt x="46775" y="697759"/>
                  <a:pt x="27432" y="612648"/>
                </a:cubicBezTo>
                <a:cubicBezTo>
                  <a:pt x="15198" y="558819"/>
                  <a:pt x="27022" y="499995"/>
                  <a:pt x="45720" y="448056"/>
                </a:cubicBezTo>
                <a:cubicBezTo>
                  <a:pt x="59592" y="409522"/>
                  <a:pt x="116354" y="383843"/>
                  <a:pt x="146304" y="356616"/>
                </a:cubicBezTo>
                <a:cubicBezTo>
                  <a:pt x="168631" y="336319"/>
                  <a:pt x="188976" y="313944"/>
                  <a:pt x="210312" y="292608"/>
                </a:cubicBezTo>
                <a:cubicBezTo>
                  <a:pt x="219456" y="283464"/>
                  <a:pt x="226178" y="270959"/>
                  <a:pt x="237744" y="265176"/>
                </a:cubicBezTo>
                <a:cubicBezTo>
                  <a:pt x="256032" y="256032"/>
                  <a:pt x="273392" y="244731"/>
                  <a:pt x="292608" y="237744"/>
                </a:cubicBezTo>
                <a:cubicBezTo>
                  <a:pt x="331241" y="223696"/>
                  <a:pt x="457806" y="220113"/>
                  <a:pt x="466344" y="219456"/>
                </a:cubicBezTo>
                <a:cubicBezTo>
                  <a:pt x="502939" y="216641"/>
                  <a:pt x="539393" y="211646"/>
                  <a:pt x="576072" y="210312"/>
                </a:cubicBezTo>
                <a:cubicBezTo>
                  <a:pt x="707085" y="205548"/>
                  <a:pt x="838200" y="204216"/>
                  <a:pt x="969264" y="201168"/>
                </a:cubicBezTo>
                <a:cubicBezTo>
                  <a:pt x="1017530" y="152902"/>
                  <a:pt x="974246" y="191751"/>
                  <a:pt x="1042416" y="146304"/>
                </a:cubicBezTo>
                <a:cubicBezTo>
                  <a:pt x="1055096" y="137850"/>
                  <a:pt x="1065760" y="126433"/>
                  <a:pt x="1078992" y="118872"/>
                </a:cubicBezTo>
                <a:cubicBezTo>
                  <a:pt x="1087361" y="114090"/>
                  <a:pt x="1097616" y="113643"/>
                  <a:pt x="1106424" y="109728"/>
                </a:cubicBezTo>
                <a:cubicBezTo>
                  <a:pt x="1125108" y="101424"/>
                  <a:pt x="1142604" y="90600"/>
                  <a:pt x="1161288" y="82296"/>
                </a:cubicBezTo>
                <a:cubicBezTo>
                  <a:pt x="1170096" y="78381"/>
                  <a:pt x="1180294" y="77833"/>
                  <a:pt x="1188720" y="73152"/>
                </a:cubicBezTo>
                <a:cubicBezTo>
                  <a:pt x="1232892" y="48612"/>
                  <a:pt x="1237590" y="34252"/>
                  <a:pt x="1280160" y="18288"/>
                </a:cubicBezTo>
                <a:cubicBezTo>
                  <a:pt x="1301985" y="10104"/>
                  <a:pt x="1352637" y="3160"/>
                  <a:pt x="1371600" y="0"/>
                </a:cubicBezTo>
                <a:cubicBezTo>
                  <a:pt x="1450848" y="3048"/>
                  <a:pt x="1530202" y="4038"/>
                  <a:pt x="1609344" y="9144"/>
                </a:cubicBezTo>
                <a:cubicBezTo>
                  <a:pt x="1624854" y="10145"/>
                  <a:pt x="1639659" y="16234"/>
                  <a:pt x="1655064" y="18288"/>
                </a:cubicBezTo>
                <a:cubicBezTo>
                  <a:pt x="1685427" y="22336"/>
                  <a:pt x="1716024" y="24384"/>
                  <a:pt x="1746504" y="27432"/>
                </a:cubicBezTo>
                <a:cubicBezTo>
                  <a:pt x="1758696" y="33528"/>
                  <a:pt x="1770424" y="40658"/>
                  <a:pt x="1783080" y="45720"/>
                </a:cubicBezTo>
                <a:cubicBezTo>
                  <a:pt x="1800978" y="52879"/>
                  <a:pt x="1819656" y="57912"/>
                  <a:pt x="1837944" y="64008"/>
                </a:cubicBezTo>
                <a:cubicBezTo>
                  <a:pt x="1847088" y="67056"/>
                  <a:pt x="1856755" y="68841"/>
                  <a:pt x="1865376" y="73152"/>
                </a:cubicBezTo>
                <a:lnTo>
                  <a:pt x="1975104" y="128016"/>
                </a:lnTo>
                <a:cubicBezTo>
                  <a:pt x="1987296" y="134112"/>
                  <a:pt x="2000338" y="138743"/>
                  <a:pt x="2011680" y="146304"/>
                </a:cubicBezTo>
                <a:cubicBezTo>
                  <a:pt x="2020824" y="152400"/>
                  <a:pt x="2030768" y="157440"/>
                  <a:pt x="2039112" y="164592"/>
                </a:cubicBezTo>
                <a:cubicBezTo>
                  <a:pt x="2052203" y="175813"/>
                  <a:pt x="2061894" y="190823"/>
                  <a:pt x="2075688" y="201168"/>
                </a:cubicBezTo>
                <a:cubicBezTo>
                  <a:pt x="2090173" y="212032"/>
                  <a:pt x="2129770" y="228176"/>
                  <a:pt x="2148840" y="228600"/>
                </a:cubicBezTo>
                <a:cubicBezTo>
                  <a:pt x="2410921" y="234424"/>
                  <a:pt x="2673096" y="234696"/>
                  <a:pt x="2935224" y="237744"/>
                </a:cubicBezTo>
                <a:cubicBezTo>
                  <a:pt x="2999402" y="253789"/>
                  <a:pt x="2948716" y="232948"/>
                  <a:pt x="2999232" y="283464"/>
                </a:cubicBezTo>
                <a:cubicBezTo>
                  <a:pt x="3010008" y="294240"/>
                  <a:pt x="3025683" y="299505"/>
                  <a:pt x="3035808" y="310896"/>
                </a:cubicBezTo>
                <a:cubicBezTo>
                  <a:pt x="3075440" y="355482"/>
                  <a:pt x="3099072" y="428529"/>
                  <a:pt x="3127248" y="475488"/>
                </a:cubicBezTo>
                <a:cubicBezTo>
                  <a:pt x="3214207" y="620419"/>
                  <a:pt x="3092970" y="426735"/>
                  <a:pt x="3191256" y="557784"/>
                </a:cubicBezTo>
                <a:cubicBezTo>
                  <a:pt x="3199435" y="568689"/>
                  <a:pt x="3202781" y="582525"/>
                  <a:pt x="3209544" y="594360"/>
                </a:cubicBezTo>
                <a:cubicBezTo>
                  <a:pt x="3214996" y="603902"/>
                  <a:pt x="3221736" y="612648"/>
                  <a:pt x="3227832" y="621792"/>
                </a:cubicBezTo>
                <a:cubicBezTo>
                  <a:pt x="3236976" y="652272"/>
                  <a:pt x="3245201" y="683043"/>
                  <a:pt x="3255264" y="713232"/>
                </a:cubicBezTo>
                <a:cubicBezTo>
                  <a:pt x="3260455" y="728804"/>
                  <a:pt x="3267943" y="743526"/>
                  <a:pt x="3273552" y="758952"/>
                </a:cubicBezTo>
                <a:cubicBezTo>
                  <a:pt x="3291362" y="807929"/>
                  <a:pt x="3290067" y="806725"/>
                  <a:pt x="3300984" y="850392"/>
                </a:cubicBezTo>
                <a:cubicBezTo>
                  <a:pt x="3294888" y="911352"/>
                  <a:pt x="3293852" y="973032"/>
                  <a:pt x="3282696" y="1033272"/>
                </a:cubicBezTo>
                <a:cubicBezTo>
                  <a:pt x="3279217" y="1052059"/>
                  <a:pt x="3237452" y="1132904"/>
                  <a:pt x="3227832" y="1152144"/>
                </a:cubicBezTo>
                <a:cubicBezTo>
                  <a:pt x="3210893" y="1236837"/>
                  <a:pt x="3232726" y="1161868"/>
                  <a:pt x="3191256" y="1234440"/>
                </a:cubicBezTo>
                <a:cubicBezTo>
                  <a:pt x="3186474" y="1242809"/>
                  <a:pt x="3187459" y="1253852"/>
                  <a:pt x="3182112" y="1261872"/>
                </a:cubicBezTo>
                <a:cubicBezTo>
                  <a:pt x="3174939" y="1272632"/>
                  <a:pt x="3163096" y="1279486"/>
                  <a:pt x="3154680" y="1289304"/>
                </a:cubicBezTo>
                <a:cubicBezTo>
                  <a:pt x="3115878" y="1334573"/>
                  <a:pt x="3139183" y="1320875"/>
                  <a:pt x="3090672" y="1362456"/>
                </a:cubicBezTo>
                <a:cubicBezTo>
                  <a:pt x="3082328" y="1369608"/>
                  <a:pt x="3071454" y="1373443"/>
                  <a:pt x="3063240" y="1380744"/>
                </a:cubicBezTo>
                <a:cubicBezTo>
                  <a:pt x="3043910" y="1397927"/>
                  <a:pt x="3032765" y="1427000"/>
                  <a:pt x="3008376" y="1435608"/>
                </a:cubicBezTo>
                <a:cubicBezTo>
                  <a:pt x="2956560" y="1453896"/>
                  <a:pt x="2902076" y="1465898"/>
                  <a:pt x="2852928" y="1490472"/>
                </a:cubicBezTo>
                <a:cubicBezTo>
                  <a:pt x="2834640" y="1499616"/>
                  <a:pt x="2817319" y="1511027"/>
                  <a:pt x="2798064" y="1517904"/>
                </a:cubicBezTo>
                <a:cubicBezTo>
                  <a:pt x="2774394" y="1526358"/>
                  <a:pt x="2748902" y="1528695"/>
                  <a:pt x="2724912" y="1536192"/>
                </a:cubicBezTo>
                <a:cubicBezTo>
                  <a:pt x="2700055" y="1543960"/>
                  <a:pt x="2677255" y="1558313"/>
                  <a:pt x="2651760" y="1563624"/>
                </a:cubicBezTo>
                <a:cubicBezTo>
                  <a:pt x="2603646" y="1573648"/>
                  <a:pt x="2505456" y="1581912"/>
                  <a:pt x="2505456" y="1581912"/>
                </a:cubicBezTo>
                <a:cubicBezTo>
                  <a:pt x="2395728" y="1578864"/>
                  <a:pt x="2285776" y="1580408"/>
                  <a:pt x="2176272" y="1572768"/>
                </a:cubicBezTo>
                <a:cubicBezTo>
                  <a:pt x="2146670" y="1570703"/>
                  <a:pt x="2073318" y="1539579"/>
                  <a:pt x="2048256" y="1527048"/>
                </a:cubicBezTo>
                <a:cubicBezTo>
                  <a:pt x="2038426" y="1522133"/>
                  <a:pt x="2031028" y="1512841"/>
                  <a:pt x="2020824" y="1508760"/>
                </a:cubicBezTo>
                <a:cubicBezTo>
                  <a:pt x="2000221" y="1500519"/>
                  <a:pt x="1977867" y="1497489"/>
                  <a:pt x="1956816" y="1490472"/>
                </a:cubicBezTo>
                <a:cubicBezTo>
                  <a:pt x="1941244" y="1485281"/>
                  <a:pt x="1926668" y="1477375"/>
                  <a:pt x="1911096" y="1472184"/>
                </a:cubicBezTo>
                <a:cubicBezTo>
                  <a:pt x="1891726" y="1465727"/>
                  <a:pt x="1846918" y="1457520"/>
                  <a:pt x="1828800" y="1453896"/>
                </a:cubicBezTo>
                <a:cubicBezTo>
                  <a:pt x="1764792" y="1456944"/>
                  <a:pt x="1699985" y="1452505"/>
                  <a:pt x="1636776" y="1463040"/>
                </a:cubicBezTo>
                <a:cubicBezTo>
                  <a:pt x="1571112" y="1473984"/>
                  <a:pt x="1508291" y="1498048"/>
                  <a:pt x="1444752" y="1517904"/>
                </a:cubicBezTo>
                <a:cubicBezTo>
                  <a:pt x="1395984" y="1533144"/>
                  <a:pt x="1349028" y="1556398"/>
                  <a:pt x="1298448" y="1563624"/>
                </a:cubicBezTo>
                <a:cubicBezTo>
                  <a:pt x="1219054" y="1574966"/>
                  <a:pt x="1255574" y="1568541"/>
                  <a:pt x="1188720" y="1581912"/>
                </a:cubicBezTo>
                <a:cubicBezTo>
                  <a:pt x="929640" y="1578864"/>
                  <a:pt x="670434" y="1581400"/>
                  <a:pt x="411480" y="1572768"/>
                </a:cubicBezTo>
                <a:cubicBezTo>
                  <a:pt x="395075" y="1572221"/>
                  <a:pt x="381218" y="1560001"/>
                  <a:pt x="365760" y="1554480"/>
                </a:cubicBezTo>
                <a:cubicBezTo>
                  <a:pt x="338529" y="1544755"/>
                  <a:pt x="283464" y="1527048"/>
                  <a:pt x="283464" y="1527048"/>
                </a:cubicBezTo>
                <a:cubicBezTo>
                  <a:pt x="199431" y="1464024"/>
                  <a:pt x="301026" y="1544610"/>
                  <a:pt x="201168" y="1444752"/>
                </a:cubicBezTo>
                <a:cubicBezTo>
                  <a:pt x="193397" y="1436981"/>
                  <a:pt x="182179" y="1433499"/>
                  <a:pt x="173736" y="1426464"/>
                </a:cubicBezTo>
                <a:cubicBezTo>
                  <a:pt x="103330" y="1367792"/>
                  <a:pt x="186980" y="1426150"/>
                  <a:pt x="118872" y="1380744"/>
                </a:cubicBezTo>
                <a:cubicBezTo>
                  <a:pt x="76109" y="1295219"/>
                  <a:pt x="131645" y="1399903"/>
                  <a:pt x="64008" y="1298448"/>
                </a:cubicBezTo>
                <a:cubicBezTo>
                  <a:pt x="45658" y="1270923"/>
                  <a:pt x="47026" y="1262307"/>
                  <a:pt x="36576" y="1234440"/>
                </a:cubicBezTo>
                <a:cubicBezTo>
                  <a:pt x="30813" y="1219071"/>
                  <a:pt x="23115" y="1204408"/>
                  <a:pt x="18288" y="1188720"/>
                </a:cubicBezTo>
                <a:cubicBezTo>
                  <a:pt x="10896" y="1164697"/>
                  <a:pt x="0" y="1115568"/>
                  <a:pt x="0" y="1115568"/>
                </a:cubicBezTo>
                <a:cubicBezTo>
                  <a:pt x="10889" y="995786"/>
                  <a:pt x="-1502" y="1046923"/>
                  <a:pt x="27432" y="960120"/>
                </a:cubicBezTo>
                <a:lnTo>
                  <a:pt x="36576" y="932688"/>
                </a:lnTo>
                <a:cubicBezTo>
                  <a:pt x="39624" y="923544"/>
                  <a:pt x="38904" y="912072"/>
                  <a:pt x="45720" y="905256"/>
                </a:cubicBezTo>
                <a:lnTo>
                  <a:pt x="73152" y="877824"/>
                </a:lnTo>
                <a:cubicBezTo>
                  <a:pt x="94596" y="813491"/>
                  <a:pt x="66686" y="892911"/>
                  <a:pt x="100584" y="813816"/>
                </a:cubicBezTo>
                <a:cubicBezTo>
                  <a:pt x="104381" y="804957"/>
                  <a:pt x="103945" y="794095"/>
                  <a:pt x="109728" y="786384"/>
                </a:cubicBezTo>
                <a:cubicBezTo>
                  <a:pt x="113817" y="780932"/>
                  <a:pt x="121920" y="780288"/>
                  <a:pt x="128016" y="777240"/>
                </a:cubicBezTo>
                <a:lnTo>
                  <a:pt x="100584" y="813816"/>
                </a:lnTo>
              </a:path>
            </a:pathLst>
          </a:custGeom>
          <a:solidFill>
            <a:srgbClr val="33CC33"/>
          </a:solidFill>
          <a:ln w="22225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9" name="Рисунок 2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3250401" y="4705251"/>
            <a:ext cx="856559" cy="872797"/>
          </a:xfrm>
          <a:prstGeom prst="rect">
            <a:avLst/>
          </a:prstGeom>
        </p:spPr>
      </p:pic>
      <p:pic>
        <p:nvPicPr>
          <p:cNvPr id="31" name="Рисунок 3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579972">
            <a:off x="2904633" y="5782950"/>
            <a:ext cx="1643873" cy="565962"/>
          </a:xfrm>
          <a:prstGeom prst="rect">
            <a:avLst/>
          </a:prstGeom>
        </p:spPr>
      </p:pic>
      <p:pic>
        <p:nvPicPr>
          <p:cNvPr id="32" name="Рисунок 31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9947482">
            <a:off x="4205725" y="4496725"/>
            <a:ext cx="1483910" cy="1894352"/>
          </a:xfrm>
          <a:prstGeom prst="rect">
            <a:avLst/>
          </a:prstGeom>
        </p:spPr>
      </p:pic>
      <p:sp>
        <p:nvSpPr>
          <p:cNvPr id="39" name="TextBox 38"/>
          <p:cNvSpPr txBox="1"/>
          <p:nvPr/>
        </p:nvSpPr>
        <p:spPr>
          <a:xfrm>
            <a:off x="515845" y="2167908"/>
            <a:ext cx="2543987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ln>
                  <a:solidFill>
                    <a:sysClr val="windowText" lastClr="000000"/>
                  </a:solidFill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50800" dist="50800" dir="5400000" algn="ctr" rotWithShape="0">
                    <a:schemeClr val="tx2">
                      <a:lumMod val="40000"/>
                      <a:lumOff val="60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Окунулась Жёлтая краска, и вода в море стала жёлтой. Нырнула Синяя краска, и вода превратилась в … зеленую.</a:t>
            </a:r>
            <a:endParaRPr lang="ru-RU" sz="25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59031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3439" y="197445"/>
            <a:ext cx="3945159" cy="3156127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45666" y="-33829"/>
            <a:ext cx="4077003" cy="3261602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5195" y="3814026"/>
            <a:ext cx="3605785" cy="2884628"/>
          </a:xfrm>
          <a:prstGeom prst="rect">
            <a:avLst/>
          </a:prstGeom>
        </p:spPr>
      </p:pic>
      <p:cxnSp>
        <p:nvCxnSpPr>
          <p:cNvPr id="5" name="Прямая соединительная линия 4"/>
          <p:cNvCxnSpPr/>
          <p:nvPr/>
        </p:nvCxnSpPr>
        <p:spPr>
          <a:xfrm>
            <a:off x="321983" y="103985"/>
            <a:ext cx="8498489" cy="12647"/>
          </a:xfrm>
          <a:prstGeom prst="line">
            <a:avLst/>
          </a:prstGeom>
          <a:ln w="69850">
            <a:solidFill>
              <a:schemeClr val="tx2">
                <a:lumMod val="60000"/>
                <a:lumOff val="40000"/>
              </a:schemeClr>
            </a:solidFill>
            <a:headEnd w="lg" len="med"/>
            <a:tailEnd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>
            <a:off x="323528" y="116632"/>
            <a:ext cx="0" cy="6567513"/>
          </a:xfrm>
          <a:prstGeom prst="line">
            <a:avLst/>
          </a:prstGeom>
          <a:ln w="69850">
            <a:solidFill>
              <a:schemeClr val="tx2">
                <a:lumMod val="60000"/>
                <a:lumOff val="40000"/>
              </a:schemeClr>
            </a:solidFill>
            <a:headEnd w="lg" len="med"/>
            <a:tailEnd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8855503" y="103985"/>
            <a:ext cx="0" cy="6580160"/>
          </a:xfrm>
          <a:prstGeom prst="line">
            <a:avLst/>
          </a:prstGeom>
          <a:ln w="69850">
            <a:solidFill>
              <a:schemeClr val="tx2">
                <a:lumMod val="60000"/>
                <a:lumOff val="40000"/>
              </a:schemeClr>
            </a:solidFill>
            <a:headEnd w="lg" len="med"/>
            <a:tailEnd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>
            <a:off x="321983" y="6684145"/>
            <a:ext cx="8533520" cy="0"/>
          </a:xfrm>
          <a:prstGeom prst="line">
            <a:avLst/>
          </a:prstGeom>
          <a:ln w="69850">
            <a:solidFill>
              <a:schemeClr val="tx2">
                <a:lumMod val="60000"/>
                <a:lumOff val="40000"/>
              </a:schemeClr>
            </a:solidFill>
            <a:headEnd w="lg" len="med"/>
            <a:tailEnd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Полилиния 29"/>
          <p:cNvSpPr/>
          <p:nvPr/>
        </p:nvSpPr>
        <p:spPr>
          <a:xfrm>
            <a:off x="2627107" y="2434608"/>
            <a:ext cx="3300984" cy="1805920"/>
          </a:xfrm>
          <a:custGeom>
            <a:avLst/>
            <a:gdLst>
              <a:gd name="connsiteX0" fmla="*/ 137160 w 3300984"/>
              <a:gd name="connsiteY0" fmla="*/ 850392 h 1581912"/>
              <a:gd name="connsiteX1" fmla="*/ 137160 w 3300984"/>
              <a:gd name="connsiteY1" fmla="*/ 850392 h 1581912"/>
              <a:gd name="connsiteX2" fmla="*/ 27432 w 3300984"/>
              <a:gd name="connsiteY2" fmla="*/ 612648 h 1581912"/>
              <a:gd name="connsiteX3" fmla="*/ 45720 w 3300984"/>
              <a:gd name="connsiteY3" fmla="*/ 448056 h 1581912"/>
              <a:gd name="connsiteX4" fmla="*/ 146304 w 3300984"/>
              <a:gd name="connsiteY4" fmla="*/ 356616 h 1581912"/>
              <a:gd name="connsiteX5" fmla="*/ 210312 w 3300984"/>
              <a:gd name="connsiteY5" fmla="*/ 292608 h 1581912"/>
              <a:gd name="connsiteX6" fmla="*/ 237744 w 3300984"/>
              <a:gd name="connsiteY6" fmla="*/ 265176 h 1581912"/>
              <a:gd name="connsiteX7" fmla="*/ 292608 w 3300984"/>
              <a:gd name="connsiteY7" fmla="*/ 237744 h 1581912"/>
              <a:gd name="connsiteX8" fmla="*/ 466344 w 3300984"/>
              <a:gd name="connsiteY8" fmla="*/ 219456 h 1581912"/>
              <a:gd name="connsiteX9" fmla="*/ 576072 w 3300984"/>
              <a:gd name="connsiteY9" fmla="*/ 210312 h 1581912"/>
              <a:gd name="connsiteX10" fmla="*/ 969264 w 3300984"/>
              <a:gd name="connsiteY10" fmla="*/ 201168 h 1581912"/>
              <a:gd name="connsiteX11" fmla="*/ 1042416 w 3300984"/>
              <a:gd name="connsiteY11" fmla="*/ 146304 h 1581912"/>
              <a:gd name="connsiteX12" fmla="*/ 1078992 w 3300984"/>
              <a:gd name="connsiteY12" fmla="*/ 118872 h 1581912"/>
              <a:gd name="connsiteX13" fmla="*/ 1106424 w 3300984"/>
              <a:gd name="connsiteY13" fmla="*/ 109728 h 1581912"/>
              <a:gd name="connsiteX14" fmla="*/ 1161288 w 3300984"/>
              <a:gd name="connsiteY14" fmla="*/ 82296 h 1581912"/>
              <a:gd name="connsiteX15" fmla="*/ 1188720 w 3300984"/>
              <a:gd name="connsiteY15" fmla="*/ 73152 h 1581912"/>
              <a:gd name="connsiteX16" fmla="*/ 1280160 w 3300984"/>
              <a:gd name="connsiteY16" fmla="*/ 18288 h 1581912"/>
              <a:gd name="connsiteX17" fmla="*/ 1371600 w 3300984"/>
              <a:gd name="connsiteY17" fmla="*/ 0 h 1581912"/>
              <a:gd name="connsiteX18" fmla="*/ 1609344 w 3300984"/>
              <a:gd name="connsiteY18" fmla="*/ 9144 h 1581912"/>
              <a:gd name="connsiteX19" fmla="*/ 1655064 w 3300984"/>
              <a:gd name="connsiteY19" fmla="*/ 18288 h 1581912"/>
              <a:gd name="connsiteX20" fmla="*/ 1746504 w 3300984"/>
              <a:gd name="connsiteY20" fmla="*/ 27432 h 1581912"/>
              <a:gd name="connsiteX21" fmla="*/ 1783080 w 3300984"/>
              <a:gd name="connsiteY21" fmla="*/ 45720 h 1581912"/>
              <a:gd name="connsiteX22" fmla="*/ 1837944 w 3300984"/>
              <a:gd name="connsiteY22" fmla="*/ 64008 h 1581912"/>
              <a:gd name="connsiteX23" fmla="*/ 1865376 w 3300984"/>
              <a:gd name="connsiteY23" fmla="*/ 73152 h 1581912"/>
              <a:gd name="connsiteX24" fmla="*/ 1975104 w 3300984"/>
              <a:gd name="connsiteY24" fmla="*/ 128016 h 1581912"/>
              <a:gd name="connsiteX25" fmla="*/ 2011680 w 3300984"/>
              <a:gd name="connsiteY25" fmla="*/ 146304 h 1581912"/>
              <a:gd name="connsiteX26" fmla="*/ 2039112 w 3300984"/>
              <a:gd name="connsiteY26" fmla="*/ 164592 h 1581912"/>
              <a:gd name="connsiteX27" fmla="*/ 2075688 w 3300984"/>
              <a:gd name="connsiteY27" fmla="*/ 201168 h 1581912"/>
              <a:gd name="connsiteX28" fmla="*/ 2148840 w 3300984"/>
              <a:gd name="connsiteY28" fmla="*/ 228600 h 1581912"/>
              <a:gd name="connsiteX29" fmla="*/ 2935224 w 3300984"/>
              <a:gd name="connsiteY29" fmla="*/ 237744 h 1581912"/>
              <a:gd name="connsiteX30" fmla="*/ 2999232 w 3300984"/>
              <a:gd name="connsiteY30" fmla="*/ 283464 h 1581912"/>
              <a:gd name="connsiteX31" fmla="*/ 3035808 w 3300984"/>
              <a:gd name="connsiteY31" fmla="*/ 310896 h 1581912"/>
              <a:gd name="connsiteX32" fmla="*/ 3127248 w 3300984"/>
              <a:gd name="connsiteY32" fmla="*/ 475488 h 1581912"/>
              <a:gd name="connsiteX33" fmla="*/ 3191256 w 3300984"/>
              <a:gd name="connsiteY33" fmla="*/ 557784 h 1581912"/>
              <a:gd name="connsiteX34" fmla="*/ 3209544 w 3300984"/>
              <a:gd name="connsiteY34" fmla="*/ 594360 h 1581912"/>
              <a:gd name="connsiteX35" fmla="*/ 3227832 w 3300984"/>
              <a:gd name="connsiteY35" fmla="*/ 621792 h 1581912"/>
              <a:gd name="connsiteX36" fmla="*/ 3255264 w 3300984"/>
              <a:gd name="connsiteY36" fmla="*/ 713232 h 1581912"/>
              <a:gd name="connsiteX37" fmla="*/ 3273552 w 3300984"/>
              <a:gd name="connsiteY37" fmla="*/ 758952 h 1581912"/>
              <a:gd name="connsiteX38" fmla="*/ 3300984 w 3300984"/>
              <a:gd name="connsiteY38" fmla="*/ 850392 h 1581912"/>
              <a:gd name="connsiteX39" fmla="*/ 3282696 w 3300984"/>
              <a:gd name="connsiteY39" fmla="*/ 1033272 h 1581912"/>
              <a:gd name="connsiteX40" fmla="*/ 3227832 w 3300984"/>
              <a:gd name="connsiteY40" fmla="*/ 1152144 h 1581912"/>
              <a:gd name="connsiteX41" fmla="*/ 3191256 w 3300984"/>
              <a:gd name="connsiteY41" fmla="*/ 1234440 h 1581912"/>
              <a:gd name="connsiteX42" fmla="*/ 3182112 w 3300984"/>
              <a:gd name="connsiteY42" fmla="*/ 1261872 h 1581912"/>
              <a:gd name="connsiteX43" fmla="*/ 3154680 w 3300984"/>
              <a:gd name="connsiteY43" fmla="*/ 1289304 h 1581912"/>
              <a:gd name="connsiteX44" fmla="*/ 3090672 w 3300984"/>
              <a:gd name="connsiteY44" fmla="*/ 1362456 h 1581912"/>
              <a:gd name="connsiteX45" fmla="*/ 3063240 w 3300984"/>
              <a:gd name="connsiteY45" fmla="*/ 1380744 h 1581912"/>
              <a:gd name="connsiteX46" fmla="*/ 3008376 w 3300984"/>
              <a:gd name="connsiteY46" fmla="*/ 1435608 h 1581912"/>
              <a:gd name="connsiteX47" fmla="*/ 2852928 w 3300984"/>
              <a:gd name="connsiteY47" fmla="*/ 1490472 h 1581912"/>
              <a:gd name="connsiteX48" fmla="*/ 2798064 w 3300984"/>
              <a:gd name="connsiteY48" fmla="*/ 1517904 h 1581912"/>
              <a:gd name="connsiteX49" fmla="*/ 2724912 w 3300984"/>
              <a:gd name="connsiteY49" fmla="*/ 1536192 h 1581912"/>
              <a:gd name="connsiteX50" fmla="*/ 2651760 w 3300984"/>
              <a:gd name="connsiteY50" fmla="*/ 1563624 h 1581912"/>
              <a:gd name="connsiteX51" fmla="*/ 2505456 w 3300984"/>
              <a:gd name="connsiteY51" fmla="*/ 1581912 h 1581912"/>
              <a:gd name="connsiteX52" fmla="*/ 2176272 w 3300984"/>
              <a:gd name="connsiteY52" fmla="*/ 1572768 h 1581912"/>
              <a:gd name="connsiteX53" fmla="*/ 2048256 w 3300984"/>
              <a:gd name="connsiteY53" fmla="*/ 1527048 h 1581912"/>
              <a:gd name="connsiteX54" fmla="*/ 2020824 w 3300984"/>
              <a:gd name="connsiteY54" fmla="*/ 1508760 h 1581912"/>
              <a:gd name="connsiteX55" fmla="*/ 1956816 w 3300984"/>
              <a:gd name="connsiteY55" fmla="*/ 1490472 h 1581912"/>
              <a:gd name="connsiteX56" fmla="*/ 1911096 w 3300984"/>
              <a:gd name="connsiteY56" fmla="*/ 1472184 h 1581912"/>
              <a:gd name="connsiteX57" fmla="*/ 1828800 w 3300984"/>
              <a:gd name="connsiteY57" fmla="*/ 1453896 h 1581912"/>
              <a:gd name="connsiteX58" fmla="*/ 1636776 w 3300984"/>
              <a:gd name="connsiteY58" fmla="*/ 1463040 h 1581912"/>
              <a:gd name="connsiteX59" fmla="*/ 1444752 w 3300984"/>
              <a:gd name="connsiteY59" fmla="*/ 1517904 h 1581912"/>
              <a:gd name="connsiteX60" fmla="*/ 1298448 w 3300984"/>
              <a:gd name="connsiteY60" fmla="*/ 1563624 h 1581912"/>
              <a:gd name="connsiteX61" fmla="*/ 1188720 w 3300984"/>
              <a:gd name="connsiteY61" fmla="*/ 1581912 h 1581912"/>
              <a:gd name="connsiteX62" fmla="*/ 411480 w 3300984"/>
              <a:gd name="connsiteY62" fmla="*/ 1572768 h 1581912"/>
              <a:gd name="connsiteX63" fmla="*/ 365760 w 3300984"/>
              <a:gd name="connsiteY63" fmla="*/ 1554480 h 1581912"/>
              <a:gd name="connsiteX64" fmla="*/ 283464 w 3300984"/>
              <a:gd name="connsiteY64" fmla="*/ 1527048 h 1581912"/>
              <a:gd name="connsiteX65" fmla="*/ 201168 w 3300984"/>
              <a:gd name="connsiteY65" fmla="*/ 1444752 h 1581912"/>
              <a:gd name="connsiteX66" fmla="*/ 173736 w 3300984"/>
              <a:gd name="connsiteY66" fmla="*/ 1426464 h 1581912"/>
              <a:gd name="connsiteX67" fmla="*/ 118872 w 3300984"/>
              <a:gd name="connsiteY67" fmla="*/ 1380744 h 1581912"/>
              <a:gd name="connsiteX68" fmla="*/ 64008 w 3300984"/>
              <a:gd name="connsiteY68" fmla="*/ 1298448 h 1581912"/>
              <a:gd name="connsiteX69" fmla="*/ 36576 w 3300984"/>
              <a:gd name="connsiteY69" fmla="*/ 1234440 h 1581912"/>
              <a:gd name="connsiteX70" fmla="*/ 18288 w 3300984"/>
              <a:gd name="connsiteY70" fmla="*/ 1188720 h 1581912"/>
              <a:gd name="connsiteX71" fmla="*/ 0 w 3300984"/>
              <a:gd name="connsiteY71" fmla="*/ 1115568 h 1581912"/>
              <a:gd name="connsiteX72" fmla="*/ 27432 w 3300984"/>
              <a:gd name="connsiteY72" fmla="*/ 960120 h 1581912"/>
              <a:gd name="connsiteX73" fmla="*/ 36576 w 3300984"/>
              <a:gd name="connsiteY73" fmla="*/ 932688 h 1581912"/>
              <a:gd name="connsiteX74" fmla="*/ 45720 w 3300984"/>
              <a:gd name="connsiteY74" fmla="*/ 905256 h 1581912"/>
              <a:gd name="connsiteX75" fmla="*/ 73152 w 3300984"/>
              <a:gd name="connsiteY75" fmla="*/ 877824 h 1581912"/>
              <a:gd name="connsiteX76" fmla="*/ 100584 w 3300984"/>
              <a:gd name="connsiteY76" fmla="*/ 813816 h 1581912"/>
              <a:gd name="connsiteX77" fmla="*/ 109728 w 3300984"/>
              <a:gd name="connsiteY77" fmla="*/ 786384 h 1581912"/>
              <a:gd name="connsiteX78" fmla="*/ 128016 w 3300984"/>
              <a:gd name="connsiteY78" fmla="*/ 777240 h 1581912"/>
              <a:gd name="connsiteX79" fmla="*/ 100584 w 3300984"/>
              <a:gd name="connsiteY79" fmla="*/ 813816 h 15819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</a:cxnLst>
            <a:rect l="l" t="t" r="r" b="b"/>
            <a:pathLst>
              <a:path w="3300984" h="1581912">
                <a:moveTo>
                  <a:pt x="137160" y="850392"/>
                </a:moveTo>
                <a:lnTo>
                  <a:pt x="137160" y="850392"/>
                </a:lnTo>
                <a:cubicBezTo>
                  <a:pt x="100584" y="771144"/>
                  <a:pt x="46775" y="697759"/>
                  <a:pt x="27432" y="612648"/>
                </a:cubicBezTo>
                <a:cubicBezTo>
                  <a:pt x="15198" y="558819"/>
                  <a:pt x="27022" y="499995"/>
                  <a:pt x="45720" y="448056"/>
                </a:cubicBezTo>
                <a:cubicBezTo>
                  <a:pt x="59592" y="409522"/>
                  <a:pt x="116354" y="383843"/>
                  <a:pt x="146304" y="356616"/>
                </a:cubicBezTo>
                <a:cubicBezTo>
                  <a:pt x="168631" y="336319"/>
                  <a:pt x="188976" y="313944"/>
                  <a:pt x="210312" y="292608"/>
                </a:cubicBezTo>
                <a:cubicBezTo>
                  <a:pt x="219456" y="283464"/>
                  <a:pt x="226178" y="270959"/>
                  <a:pt x="237744" y="265176"/>
                </a:cubicBezTo>
                <a:cubicBezTo>
                  <a:pt x="256032" y="256032"/>
                  <a:pt x="273392" y="244731"/>
                  <a:pt x="292608" y="237744"/>
                </a:cubicBezTo>
                <a:cubicBezTo>
                  <a:pt x="331241" y="223696"/>
                  <a:pt x="457806" y="220113"/>
                  <a:pt x="466344" y="219456"/>
                </a:cubicBezTo>
                <a:cubicBezTo>
                  <a:pt x="502939" y="216641"/>
                  <a:pt x="539393" y="211646"/>
                  <a:pt x="576072" y="210312"/>
                </a:cubicBezTo>
                <a:cubicBezTo>
                  <a:pt x="707085" y="205548"/>
                  <a:pt x="838200" y="204216"/>
                  <a:pt x="969264" y="201168"/>
                </a:cubicBezTo>
                <a:cubicBezTo>
                  <a:pt x="1017530" y="152902"/>
                  <a:pt x="974246" y="191751"/>
                  <a:pt x="1042416" y="146304"/>
                </a:cubicBezTo>
                <a:cubicBezTo>
                  <a:pt x="1055096" y="137850"/>
                  <a:pt x="1065760" y="126433"/>
                  <a:pt x="1078992" y="118872"/>
                </a:cubicBezTo>
                <a:cubicBezTo>
                  <a:pt x="1087361" y="114090"/>
                  <a:pt x="1097616" y="113643"/>
                  <a:pt x="1106424" y="109728"/>
                </a:cubicBezTo>
                <a:cubicBezTo>
                  <a:pt x="1125108" y="101424"/>
                  <a:pt x="1142604" y="90600"/>
                  <a:pt x="1161288" y="82296"/>
                </a:cubicBezTo>
                <a:cubicBezTo>
                  <a:pt x="1170096" y="78381"/>
                  <a:pt x="1180294" y="77833"/>
                  <a:pt x="1188720" y="73152"/>
                </a:cubicBezTo>
                <a:cubicBezTo>
                  <a:pt x="1232892" y="48612"/>
                  <a:pt x="1237590" y="34252"/>
                  <a:pt x="1280160" y="18288"/>
                </a:cubicBezTo>
                <a:cubicBezTo>
                  <a:pt x="1301985" y="10104"/>
                  <a:pt x="1352637" y="3160"/>
                  <a:pt x="1371600" y="0"/>
                </a:cubicBezTo>
                <a:cubicBezTo>
                  <a:pt x="1450848" y="3048"/>
                  <a:pt x="1530202" y="4038"/>
                  <a:pt x="1609344" y="9144"/>
                </a:cubicBezTo>
                <a:cubicBezTo>
                  <a:pt x="1624854" y="10145"/>
                  <a:pt x="1639659" y="16234"/>
                  <a:pt x="1655064" y="18288"/>
                </a:cubicBezTo>
                <a:cubicBezTo>
                  <a:pt x="1685427" y="22336"/>
                  <a:pt x="1716024" y="24384"/>
                  <a:pt x="1746504" y="27432"/>
                </a:cubicBezTo>
                <a:cubicBezTo>
                  <a:pt x="1758696" y="33528"/>
                  <a:pt x="1770424" y="40658"/>
                  <a:pt x="1783080" y="45720"/>
                </a:cubicBezTo>
                <a:cubicBezTo>
                  <a:pt x="1800978" y="52879"/>
                  <a:pt x="1819656" y="57912"/>
                  <a:pt x="1837944" y="64008"/>
                </a:cubicBezTo>
                <a:cubicBezTo>
                  <a:pt x="1847088" y="67056"/>
                  <a:pt x="1856755" y="68841"/>
                  <a:pt x="1865376" y="73152"/>
                </a:cubicBezTo>
                <a:lnTo>
                  <a:pt x="1975104" y="128016"/>
                </a:lnTo>
                <a:cubicBezTo>
                  <a:pt x="1987296" y="134112"/>
                  <a:pt x="2000338" y="138743"/>
                  <a:pt x="2011680" y="146304"/>
                </a:cubicBezTo>
                <a:cubicBezTo>
                  <a:pt x="2020824" y="152400"/>
                  <a:pt x="2030768" y="157440"/>
                  <a:pt x="2039112" y="164592"/>
                </a:cubicBezTo>
                <a:cubicBezTo>
                  <a:pt x="2052203" y="175813"/>
                  <a:pt x="2061894" y="190823"/>
                  <a:pt x="2075688" y="201168"/>
                </a:cubicBezTo>
                <a:cubicBezTo>
                  <a:pt x="2090173" y="212032"/>
                  <a:pt x="2129770" y="228176"/>
                  <a:pt x="2148840" y="228600"/>
                </a:cubicBezTo>
                <a:cubicBezTo>
                  <a:pt x="2410921" y="234424"/>
                  <a:pt x="2673096" y="234696"/>
                  <a:pt x="2935224" y="237744"/>
                </a:cubicBezTo>
                <a:cubicBezTo>
                  <a:pt x="2999402" y="253789"/>
                  <a:pt x="2948716" y="232948"/>
                  <a:pt x="2999232" y="283464"/>
                </a:cubicBezTo>
                <a:cubicBezTo>
                  <a:pt x="3010008" y="294240"/>
                  <a:pt x="3025683" y="299505"/>
                  <a:pt x="3035808" y="310896"/>
                </a:cubicBezTo>
                <a:cubicBezTo>
                  <a:pt x="3075440" y="355482"/>
                  <a:pt x="3099072" y="428529"/>
                  <a:pt x="3127248" y="475488"/>
                </a:cubicBezTo>
                <a:cubicBezTo>
                  <a:pt x="3214207" y="620419"/>
                  <a:pt x="3092970" y="426735"/>
                  <a:pt x="3191256" y="557784"/>
                </a:cubicBezTo>
                <a:cubicBezTo>
                  <a:pt x="3199435" y="568689"/>
                  <a:pt x="3202781" y="582525"/>
                  <a:pt x="3209544" y="594360"/>
                </a:cubicBezTo>
                <a:cubicBezTo>
                  <a:pt x="3214996" y="603902"/>
                  <a:pt x="3221736" y="612648"/>
                  <a:pt x="3227832" y="621792"/>
                </a:cubicBezTo>
                <a:cubicBezTo>
                  <a:pt x="3236976" y="652272"/>
                  <a:pt x="3245201" y="683043"/>
                  <a:pt x="3255264" y="713232"/>
                </a:cubicBezTo>
                <a:cubicBezTo>
                  <a:pt x="3260455" y="728804"/>
                  <a:pt x="3267943" y="743526"/>
                  <a:pt x="3273552" y="758952"/>
                </a:cubicBezTo>
                <a:cubicBezTo>
                  <a:pt x="3291362" y="807929"/>
                  <a:pt x="3290067" y="806725"/>
                  <a:pt x="3300984" y="850392"/>
                </a:cubicBezTo>
                <a:cubicBezTo>
                  <a:pt x="3294888" y="911352"/>
                  <a:pt x="3293852" y="973032"/>
                  <a:pt x="3282696" y="1033272"/>
                </a:cubicBezTo>
                <a:cubicBezTo>
                  <a:pt x="3279217" y="1052059"/>
                  <a:pt x="3237452" y="1132904"/>
                  <a:pt x="3227832" y="1152144"/>
                </a:cubicBezTo>
                <a:cubicBezTo>
                  <a:pt x="3210893" y="1236837"/>
                  <a:pt x="3232726" y="1161868"/>
                  <a:pt x="3191256" y="1234440"/>
                </a:cubicBezTo>
                <a:cubicBezTo>
                  <a:pt x="3186474" y="1242809"/>
                  <a:pt x="3187459" y="1253852"/>
                  <a:pt x="3182112" y="1261872"/>
                </a:cubicBezTo>
                <a:cubicBezTo>
                  <a:pt x="3174939" y="1272632"/>
                  <a:pt x="3163096" y="1279486"/>
                  <a:pt x="3154680" y="1289304"/>
                </a:cubicBezTo>
                <a:cubicBezTo>
                  <a:pt x="3115878" y="1334573"/>
                  <a:pt x="3139183" y="1320875"/>
                  <a:pt x="3090672" y="1362456"/>
                </a:cubicBezTo>
                <a:cubicBezTo>
                  <a:pt x="3082328" y="1369608"/>
                  <a:pt x="3071454" y="1373443"/>
                  <a:pt x="3063240" y="1380744"/>
                </a:cubicBezTo>
                <a:cubicBezTo>
                  <a:pt x="3043910" y="1397927"/>
                  <a:pt x="3032765" y="1427000"/>
                  <a:pt x="3008376" y="1435608"/>
                </a:cubicBezTo>
                <a:cubicBezTo>
                  <a:pt x="2956560" y="1453896"/>
                  <a:pt x="2902076" y="1465898"/>
                  <a:pt x="2852928" y="1490472"/>
                </a:cubicBezTo>
                <a:cubicBezTo>
                  <a:pt x="2834640" y="1499616"/>
                  <a:pt x="2817319" y="1511027"/>
                  <a:pt x="2798064" y="1517904"/>
                </a:cubicBezTo>
                <a:cubicBezTo>
                  <a:pt x="2774394" y="1526358"/>
                  <a:pt x="2748902" y="1528695"/>
                  <a:pt x="2724912" y="1536192"/>
                </a:cubicBezTo>
                <a:cubicBezTo>
                  <a:pt x="2700055" y="1543960"/>
                  <a:pt x="2677255" y="1558313"/>
                  <a:pt x="2651760" y="1563624"/>
                </a:cubicBezTo>
                <a:cubicBezTo>
                  <a:pt x="2603646" y="1573648"/>
                  <a:pt x="2505456" y="1581912"/>
                  <a:pt x="2505456" y="1581912"/>
                </a:cubicBezTo>
                <a:cubicBezTo>
                  <a:pt x="2395728" y="1578864"/>
                  <a:pt x="2285776" y="1580408"/>
                  <a:pt x="2176272" y="1572768"/>
                </a:cubicBezTo>
                <a:cubicBezTo>
                  <a:pt x="2146670" y="1570703"/>
                  <a:pt x="2073318" y="1539579"/>
                  <a:pt x="2048256" y="1527048"/>
                </a:cubicBezTo>
                <a:cubicBezTo>
                  <a:pt x="2038426" y="1522133"/>
                  <a:pt x="2031028" y="1512841"/>
                  <a:pt x="2020824" y="1508760"/>
                </a:cubicBezTo>
                <a:cubicBezTo>
                  <a:pt x="2000221" y="1500519"/>
                  <a:pt x="1977867" y="1497489"/>
                  <a:pt x="1956816" y="1490472"/>
                </a:cubicBezTo>
                <a:cubicBezTo>
                  <a:pt x="1941244" y="1485281"/>
                  <a:pt x="1926668" y="1477375"/>
                  <a:pt x="1911096" y="1472184"/>
                </a:cubicBezTo>
                <a:cubicBezTo>
                  <a:pt x="1891726" y="1465727"/>
                  <a:pt x="1846918" y="1457520"/>
                  <a:pt x="1828800" y="1453896"/>
                </a:cubicBezTo>
                <a:cubicBezTo>
                  <a:pt x="1764792" y="1456944"/>
                  <a:pt x="1699985" y="1452505"/>
                  <a:pt x="1636776" y="1463040"/>
                </a:cubicBezTo>
                <a:cubicBezTo>
                  <a:pt x="1571112" y="1473984"/>
                  <a:pt x="1508291" y="1498048"/>
                  <a:pt x="1444752" y="1517904"/>
                </a:cubicBezTo>
                <a:cubicBezTo>
                  <a:pt x="1395984" y="1533144"/>
                  <a:pt x="1349028" y="1556398"/>
                  <a:pt x="1298448" y="1563624"/>
                </a:cubicBezTo>
                <a:cubicBezTo>
                  <a:pt x="1219054" y="1574966"/>
                  <a:pt x="1255574" y="1568541"/>
                  <a:pt x="1188720" y="1581912"/>
                </a:cubicBezTo>
                <a:cubicBezTo>
                  <a:pt x="929640" y="1578864"/>
                  <a:pt x="670434" y="1581400"/>
                  <a:pt x="411480" y="1572768"/>
                </a:cubicBezTo>
                <a:cubicBezTo>
                  <a:pt x="395075" y="1572221"/>
                  <a:pt x="381218" y="1560001"/>
                  <a:pt x="365760" y="1554480"/>
                </a:cubicBezTo>
                <a:cubicBezTo>
                  <a:pt x="338529" y="1544755"/>
                  <a:pt x="283464" y="1527048"/>
                  <a:pt x="283464" y="1527048"/>
                </a:cubicBezTo>
                <a:cubicBezTo>
                  <a:pt x="199431" y="1464024"/>
                  <a:pt x="301026" y="1544610"/>
                  <a:pt x="201168" y="1444752"/>
                </a:cubicBezTo>
                <a:cubicBezTo>
                  <a:pt x="193397" y="1436981"/>
                  <a:pt x="182179" y="1433499"/>
                  <a:pt x="173736" y="1426464"/>
                </a:cubicBezTo>
                <a:cubicBezTo>
                  <a:pt x="103330" y="1367792"/>
                  <a:pt x="186980" y="1426150"/>
                  <a:pt x="118872" y="1380744"/>
                </a:cubicBezTo>
                <a:cubicBezTo>
                  <a:pt x="76109" y="1295219"/>
                  <a:pt x="131645" y="1399903"/>
                  <a:pt x="64008" y="1298448"/>
                </a:cubicBezTo>
                <a:cubicBezTo>
                  <a:pt x="45658" y="1270923"/>
                  <a:pt x="47026" y="1262307"/>
                  <a:pt x="36576" y="1234440"/>
                </a:cubicBezTo>
                <a:cubicBezTo>
                  <a:pt x="30813" y="1219071"/>
                  <a:pt x="23115" y="1204408"/>
                  <a:pt x="18288" y="1188720"/>
                </a:cubicBezTo>
                <a:cubicBezTo>
                  <a:pt x="10896" y="1164697"/>
                  <a:pt x="0" y="1115568"/>
                  <a:pt x="0" y="1115568"/>
                </a:cubicBezTo>
                <a:cubicBezTo>
                  <a:pt x="10889" y="995786"/>
                  <a:pt x="-1502" y="1046923"/>
                  <a:pt x="27432" y="960120"/>
                </a:cubicBezTo>
                <a:lnTo>
                  <a:pt x="36576" y="932688"/>
                </a:lnTo>
                <a:cubicBezTo>
                  <a:pt x="39624" y="923544"/>
                  <a:pt x="38904" y="912072"/>
                  <a:pt x="45720" y="905256"/>
                </a:cubicBezTo>
                <a:lnTo>
                  <a:pt x="73152" y="877824"/>
                </a:lnTo>
                <a:cubicBezTo>
                  <a:pt x="94596" y="813491"/>
                  <a:pt x="66686" y="892911"/>
                  <a:pt x="100584" y="813816"/>
                </a:cubicBezTo>
                <a:cubicBezTo>
                  <a:pt x="104381" y="804957"/>
                  <a:pt x="103945" y="794095"/>
                  <a:pt x="109728" y="786384"/>
                </a:cubicBezTo>
                <a:cubicBezTo>
                  <a:pt x="113817" y="780932"/>
                  <a:pt x="121920" y="780288"/>
                  <a:pt x="128016" y="777240"/>
                </a:cubicBezTo>
                <a:lnTo>
                  <a:pt x="100584" y="813816"/>
                </a:lnTo>
              </a:path>
            </a:pathLst>
          </a:custGeom>
          <a:solidFill>
            <a:srgbClr val="7030A0"/>
          </a:solidFill>
          <a:ln w="22225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904940">
            <a:off x="5072102" y="5204445"/>
            <a:ext cx="2292596" cy="139292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3344071" y="4644550"/>
            <a:ext cx="1789053" cy="1383535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6089840" y="2040366"/>
            <a:ext cx="2600085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ln>
                  <a:solidFill>
                    <a:sysClr val="windowText" lastClr="000000"/>
                  </a:solidFill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50800" dist="50800" dir="5400000" algn="ctr" rotWithShape="0">
                    <a:schemeClr val="tx2">
                      <a:lumMod val="40000"/>
                      <a:lumOff val="60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Окунулась Красная краска, и вода в океане стала красной.</a:t>
            </a:r>
            <a:r>
              <a:rPr lang="ru-RU" sz="2800" dirty="0">
                <a:ln>
                  <a:solidFill>
                    <a:sysClr val="windowText" lastClr="000000"/>
                  </a:solidFill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50800" dist="50800" dir="5400000" algn="ctr" rotWithShape="0">
                    <a:schemeClr val="tx2">
                      <a:lumMod val="40000"/>
                      <a:lumOff val="60000"/>
                    </a:scheme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ru-RU" sz="2800" dirty="0" smtClean="0">
                <a:ln>
                  <a:solidFill>
                    <a:sysClr val="windowText" lastClr="000000"/>
                  </a:solidFill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50800" dist="50800" dir="5400000" algn="ctr" rotWithShape="0">
                    <a:schemeClr val="tx2">
                      <a:lumMod val="40000"/>
                      <a:lumOff val="60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Нырнула Синяя краска, и вода превратилась в … фиолетовую.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11643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Прямая соединительная линия 4"/>
          <p:cNvCxnSpPr/>
          <p:nvPr/>
        </p:nvCxnSpPr>
        <p:spPr>
          <a:xfrm>
            <a:off x="321983" y="103985"/>
            <a:ext cx="8498489" cy="12647"/>
          </a:xfrm>
          <a:prstGeom prst="line">
            <a:avLst/>
          </a:prstGeom>
          <a:ln w="69850">
            <a:solidFill>
              <a:schemeClr val="tx2">
                <a:lumMod val="60000"/>
                <a:lumOff val="40000"/>
              </a:schemeClr>
            </a:solidFill>
            <a:headEnd w="lg" len="med"/>
            <a:tailEnd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>
            <a:off x="323528" y="116632"/>
            <a:ext cx="0" cy="6567513"/>
          </a:xfrm>
          <a:prstGeom prst="line">
            <a:avLst/>
          </a:prstGeom>
          <a:ln w="69850">
            <a:solidFill>
              <a:schemeClr val="tx2">
                <a:lumMod val="60000"/>
                <a:lumOff val="40000"/>
              </a:schemeClr>
            </a:solidFill>
            <a:headEnd w="lg" len="med"/>
            <a:tailEnd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8855503" y="103985"/>
            <a:ext cx="0" cy="6580160"/>
          </a:xfrm>
          <a:prstGeom prst="line">
            <a:avLst/>
          </a:prstGeom>
          <a:ln w="69850">
            <a:solidFill>
              <a:schemeClr val="tx2">
                <a:lumMod val="60000"/>
                <a:lumOff val="40000"/>
              </a:schemeClr>
            </a:solidFill>
            <a:headEnd w="lg" len="med"/>
            <a:tailEnd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>
            <a:off x="321983" y="6684145"/>
            <a:ext cx="8533520" cy="0"/>
          </a:xfrm>
          <a:prstGeom prst="line">
            <a:avLst/>
          </a:prstGeom>
          <a:ln w="69850">
            <a:solidFill>
              <a:schemeClr val="tx2">
                <a:lumMod val="60000"/>
                <a:lumOff val="40000"/>
              </a:schemeClr>
            </a:solidFill>
            <a:headEnd w="lg" len="med"/>
            <a:tailEnd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04" y="116632"/>
            <a:ext cx="9018192" cy="66247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0406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1412776"/>
            <a:ext cx="7772400" cy="1470025"/>
          </a:xfrm>
          <a:ln>
            <a:noFill/>
          </a:ln>
          <a:effectLst/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57150" h="38100" prst="artDeco"/>
            </a:sp3d>
          </a:bodyPr>
          <a:lstStyle/>
          <a:p>
            <a:pPr algn="l"/>
            <a:r>
              <a:rPr lang="ru-RU" sz="4000" dirty="0" smtClean="0">
                <a:ln>
                  <a:solidFill>
                    <a:sysClr val="windowText" lastClr="000000"/>
                  </a:solidFill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50800" dist="50800" dir="5400000" algn="ctr" rotWithShape="0">
                    <a:schemeClr val="tx2">
                      <a:lumMod val="40000"/>
                      <a:lumOff val="60000"/>
                    </a:schemeClr>
                  </a:outerShdw>
                </a:effectLst>
                <a:latin typeface="Arial" pitchFamily="34" charset="0"/>
                <a:cs typeface="Arial" pitchFamily="34" charset="0"/>
              </a:rPr>
              <a:t/>
            </a:r>
            <a:br>
              <a:rPr lang="ru-RU" sz="4000" dirty="0" smtClean="0">
                <a:ln>
                  <a:solidFill>
                    <a:sysClr val="windowText" lastClr="000000"/>
                  </a:solidFill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50800" dist="50800" dir="5400000" algn="ctr" rotWithShape="0">
                    <a:schemeClr val="tx2">
                      <a:lumMod val="40000"/>
                      <a:lumOff val="60000"/>
                    </a:scheme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ru-RU" sz="4000" dirty="0">
                <a:ln>
                  <a:solidFill>
                    <a:sysClr val="windowText" lastClr="000000"/>
                  </a:solidFill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50800" dist="50800" dir="5400000" algn="ctr" rotWithShape="0">
                    <a:schemeClr val="tx2">
                      <a:lumMod val="40000"/>
                      <a:lumOff val="60000"/>
                    </a:schemeClr>
                  </a:outerShdw>
                </a:effectLst>
                <a:latin typeface="Arial" pitchFamily="34" charset="0"/>
                <a:cs typeface="Arial" pitchFamily="34" charset="0"/>
              </a:rPr>
              <a:t/>
            </a:r>
            <a:br>
              <a:rPr lang="ru-RU" sz="4000" dirty="0">
                <a:ln>
                  <a:solidFill>
                    <a:sysClr val="windowText" lastClr="000000"/>
                  </a:solidFill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50800" dist="50800" dir="5400000" algn="ctr" rotWithShape="0">
                    <a:schemeClr val="tx2">
                      <a:lumMod val="40000"/>
                      <a:lumOff val="60000"/>
                    </a:scheme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ru-RU" sz="4000" dirty="0" smtClean="0">
                <a:ln>
                  <a:solidFill>
                    <a:sysClr val="windowText" lastClr="000000"/>
                  </a:solidFill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50800" dist="50800" dir="5400000" algn="ctr" rotWithShape="0">
                    <a:schemeClr val="tx2">
                      <a:lumMod val="40000"/>
                      <a:lumOff val="60000"/>
                    </a:schemeClr>
                  </a:outerShdw>
                </a:effectLst>
                <a:latin typeface="Arial" pitchFamily="34" charset="0"/>
                <a:cs typeface="Arial" pitchFamily="34" charset="0"/>
              </a:rPr>
              <a:t/>
            </a:r>
            <a:br>
              <a:rPr lang="ru-RU" sz="4000" dirty="0" smtClean="0">
                <a:ln>
                  <a:solidFill>
                    <a:sysClr val="windowText" lastClr="000000"/>
                  </a:solidFill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50800" dist="50800" dir="5400000" algn="ctr" rotWithShape="0">
                    <a:schemeClr val="tx2">
                      <a:lumMod val="40000"/>
                      <a:lumOff val="60000"/>
                    </a:scheme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ru-RU" sz="4000" dirty="0" smtClean="0">
                <a:ln>
                  <a:solidFill>
                    <a:sysClr val="windowText" lastClr="000000"/>
                  </a:solidFill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50800" dist="50800" dir="5400000" algn="ctr" rotWithShape="0">
                    <a:schemeClr val="tx2">
                      <a:lumMod val="40000"/>
                      <a:lumOff val="60000"/>
                    </a:schemeClr>
                  </a:outerShdw>
                </a:effectLst>
                <a:latin typeface="Arial" pitchFamily="34" charset="0"/>
                <a:cs typeface="Arial" pitchFamily="34" charset="0"/>
              </a:rPr>
              <a:t/>
            </a:r>
            <a:br>
              <a:rPr lang="ru-RU" sz="4000" dirty="0" smtClean="0">
                <a:ln>
                  <a:solidFill>
                    <a:sysClr val="windowText" lastClr="000000"/>
                  </a:solidFill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50800" dist="50800" dir="5400000" algn="ctr" rotWithShape="0">
                    <a:schemeClr val="tx2">
                      <a:lumMod val="40000"/>
                      <a:lumOff val="60000"/>
                    </a:scheme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ru-RU" sz="4000" dirty="0" smtClean="0">
                <a:ln>
                  <a:solidFill>
                    <a:sysClr val="windowText" lastClr="000000"/>
                  </a:solidFill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50800" dist="50800" dir="5400000" algn="ctr" rotWithShape="0">
                    <a:schemeClr val="tx2">
                      <a:lumMod val="40000"/>
                      <a:lumOff val="60000"/>
                    </a:schemeClr>
                  </a:outerShdw>
                </a:effectLst>
                <a:latin typeface="Arial" pitchFamily="34" charset="0"/>
                <a:cs typeface="Arial" pitchFamily="34" charset="0"/>
              </a:rPr>
              <a:t>1) </a:t>
            </a:r>
            <a:r>
              <a:rPr lang="ru-RU" sz="4800" dirty="0" smtClean="0">
                <a:ln>
                  <a:solidFill>
                    <a:sysClr val="windowText" lastClr="000000"/>
                  </a:solidFill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50800" dist="50800" dir="5400000" algn="ctr" rotWithShape="0">
                    <a:schemeClr val="tx2">
                      <a:lumMod val="40000"/>
                      <a:lumOff val="60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Какие основные цвета вы услышали в сказке?</a:t>
            </a:r>
            <a:br>
              <a:rPr lang="ru-RU" sz="4800" dirty="0" smtClean="0">
                <a:ln>
                  <a:solidFill>
                    <a:sysClr val="windowText" lastClr="000000"/>
                  </a:solidFill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50800" dist="50800" dir="5400000" algn="ctr" rotWithShape="0">
                    <a:schemeClr val="tx2">
                      <a:lumMod val="40000"/>
                      <a:lumOff val="60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4800" dirty="0" smtClean="0">
                <a:ln>
                  <a:solidFill>
                    <a:sysClr val="windowText" lastClr="000000"/>
                  </a:solidFill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50800" dist="50800" dir="5400000" algn="ctr" rotWithShape="0">
                    <a:schemeClr val="tx2">
                      <a:lumMod val="40000"/>
                      <a:lumOff val="60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2) Какие цвета получились при смешивании этих цветов?</a:t>
            </a:r>
            <a:br>
              <a:rPr lang="ru-RU" sz="4800" dirty="0" smtClean="0">
                <a:ln>
                  <a:solidFill>
                    <a:sysClr val="windowText" lastClr="000000"/>
                  </a:solidFill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50800" dist="50800" dir="5400000" algn="ctr" rotWithShape="0">
                    <a:schemeClr val="tx2">
                      <a:lumMod val="40000"/>
                      <a:lumOff val="60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4800" dirty="0" smtClean="0">
                <a:ln>
                  <a:solidFill>
                    <a:sysClr val="windowText" lastClr="000000"/>
                  </a:solidFill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50800" dist="50800" dir="5400000" algn="ctr" rotWithShape="0">
                    <a:schemeClr val="tx2">
                      <a:lumMod val="40000"/>
                      <a:lumOff val="60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3) Что получится, если все эти цвета поставить в определенной последовательности?</a:t>
            </a:r>
            <a:endParaRPr lang="ru-RU" sz="4000" dirty="0">
              <a:ln>
                <a:solidFill>
                  <a:sysClr val="windowText" lastClr="000000"/>
                </a:solidFill>
              </a:ln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50800" dist="50800" dir="5400000" algn="ctr" rotWithShape="0">
                  <a:schemeClr val="tx2">
                    <a:lumMod val="40000"/>
                    <a:lumOff val="60000"/>
                  </a:scheme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321983" y="103985"/>
            <a:ext cx="8498489" cy="12647"/>
          </a:xfrm>
          <a:prstGeom prst="line">
            <a:avLst/>
          </a:prstGeom>
          <a:ln w="69850">
            <a:solidFill>
              <a:schemeClr val="tx2">
                <a:lumMod val="60000"/>
                <a:lumOff val="40000"/>
              </a:schemeClr>
            </a:solidFill>
            <a:headEnd w="lg" len="med"/>
            <a:tailEnd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>
            <a:off x="323528" y="116632"/>
            <a:ext cx="0" cy="6567513"/>
          </a:xfrm>
          <a:prstGeom prst="line">
            <a:avLst/>
          </a:prstGeom>
          <a:ln w="69850">
            <a:solidFill>
              <a:schemeClr val="tx2">
                <a:lumMod val="60000"/>
                <a:lumOff val="40000"/>
              </a:schemeClr>
            </a:solidFill>
            <a:headEnd w="lg" len="med"/>
            <a:tailEnd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8855503" y="103985"/>
            <a:ext cx="0" cy="6580160"/>
          </a:xfrm>
          <a:prstGeom prst="line">
            <a:avLst/>
          </a:prstGeom>
          <a:ln w="69850">
            <a:solidFill>
              <a:schemeClr val="tx2">
                <a:lumMod val="60000"/>
                <a:lumOff val="40000"/>
              </a:schemeClr>
            </a:solidFill>
            <a:headEnd w="lg" len="med"/>
            <a:tailEnd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>
            <a:off x="321983" y="6684145"/>
            <a:ext cx="8533520" cy="0"/>
          </a:xfrm>
          <a:prstGeom prst="line">
            <a:avLst/>
          </a:prstGeom>
          <a:ln w="69850">
            <a:solidFill>
              <a:schemeClr val="tx2">
                <a:lumMod val="60000"/>
                <a:lumOff val="40000"/>
              </a:schemeClr>
            </a:solidFill>
            <a:headEnd w="lg" len="med"/>
            <a:tailEnd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44227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295</TotalTime>
  <Words>122</Words>
  <Application>Microsoft Office PowerPoint</Application>
  <PresentationFormat>Экран (4:3)</PresentationFormat>
  <Paragraphs>14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4" baseType="lpstr">
      <vt:lpstr>Arial</vt:lpstr>
      <vt:lpstr>Calibri</vt:lpstr>
      <vt:lpstr>Times New Roman</vt:lpstr>
      <vt:lpstr>Тема Office</vt:lpstr>
      <vt:lpstr>«Что могут краски?»</vt:lpstr>
      <vt:lpstr>Презентация PowerPoint</vt:lpstr>
      <vt:lpstr>Сказка про краски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   1) Какие основные цвета вы услышали в сказке? 2) Какие цвета получились при смешивании этих цветов? 3) Что получится, если все эти цвета поставить в определенной последовательности?</vt:lpstr>
      <vt:lpstr>    Правильные ответы:  1) Жёлтый, синий, красный. 2) Оранжевый, зелёный, фиолетовый (дополнительные цвета). 3) Радуга.</vt:lpstr>
    </vt:vector>
  </TitlesOfParts>
  <Company>Home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«Что могут краски?»</dc:title>
  <dc:creator>Olga</dc:creator>
  <cp:lastModifiedBy>Пользователь Windows</cp:lastModifiedBy>
  <cp:revision>25</cp:revision>
  <dcterms:created xsi:type="dcterms:W3CDTF">2016-12-15T20:54:57Z</dcterms:created>
  <dcterms:modified xsi:type="dcterms:W3CDTF">2022-09-22T17:21:53Z</dcterms:modified>
</cp:coreProperties>
</file>