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2" r:id="rId6"/>
    <p:sldId id="258" r:id="rId7"/>
    <p:sldId id="263" r:id="rId8"/>
    <p:sldId id="265" r:id="rId9"/>
    <p:sldId id="266" r:id="rId10"/>
    <p:sldId id="267" r:id="rId11"/>
    <p:sldId id="268" r:id="rId12"/>
    <p:sldId id="269" r:id="rId13"/>
    <p:sldId id="273" r:id="rId14"/>
    <p:sldId id="270" r:id="rId15"/>
    <p:sldId id="271" r:id="rId16"/>
    <p:sldId id="259" r:id="rId17"/>
    <p:sldId id="272" r:id="rId18"/>
    <p:sldId id="274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7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Все работы хороши-выбирай на вкус!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Все профессии важны, все профессии нужны! &quot; Развлечения, шутки, приколы, розыгрыш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46952"/>
            <a:ext cx="8136904" cy="465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66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19 Марта &quot;MartoberSEX-Party&quot; Swinglife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28" y="3240376"/>
            <a:ext cx="4295800" cy="3059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омплексное занятие &quot;Путешествие в Цветочный город&quot; (старшая группа) - Планета Детст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03"/>
            <a:ext cx="2520280" cy="28425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Mary Poppins Broadway Cast Lis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672" y="302718"/>
            <a:ext cx="3816424" cy="26203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Братья Гримм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02491"/>
            <a:ext cx="3168352" cy="32948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04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Свободная проза и поэзия- я.р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96" y="260648"/>
            <a:ext cx="3210600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Айболит и друзья (143-034) Крона (Владимир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0648"/>
            <a:ext cx="3888432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im0-tub-ru.yandex.net/i?id=b9129d79aaab20a1ee131a188c4c1334-106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91482"/>
            <a:ext cx="3744416" cy="28818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Незнайка на Луне (1999) DVDRip &quot; Скачать бесплатно фильм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88" y="3396743"/>
            <a:ext cx="3717032" cy="28818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28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.lenta.ru/photo/2011/04/25/mult/pic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880320" cy="26781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Цель: развивать ловкость, быстроту; умение быстро выкладывать по образцу. Воспитывать доброжелательные отношения друг друг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660" y="106921"/>
            <a:ext cx="4104456" cy="2918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Простоквашино / Трое из Простоквашино (1978-1984) DVDRip &quot; LanZo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2"/>
            <a:ext cx="3830280" cy="34625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Welke Windows versie draai jij?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860" y="3009173"/>
            <a:ext cx="3550804" cy="3584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19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89162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+mj-lt"/>
              </a:rPr>
              <a:t>«Определи профессию»</a:t>
            </a:r>
            <a:endParaRPr lang="ru-RU" sz="5400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959" y="1700800"/>
            <a:ext cx="6546304" cy="5024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772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Ri6-t2v3hABsvaotw_9JO4PgTvPKh0uQtvUKaDMuS8HvRyPKp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15" y="675594"/>
            <a:ext cx="2409825" cy="1895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2.gstatic.com/images?q=tbn:ANd9GcS0MsMKE5QBhVvR54mdFTRiuRSwUCqUl6LfqjNLiud4dYX79_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99" y="260648"/>
            <a:ext cx="2143125" cy="21336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0.gstatic.com/images?q=tbn:ANd9GcQDuISCtehdGGzZr3C-3OZ8Hx_HE47zwOJurhKSAQ18LPK5Rx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720" y="598142"/>
            <a:ext cx="1695450" cy="26955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AutoShape 8" descr="data:image/jpeg;base64,/9j/4AAQSkZJRgABAQAAAQABAAD/2wCEAAkGBxQSEhUUEhQVFhUXFRgYFhcYFxgYGBgYGBoXFhgVGhcYHCggGB4lGxcYITEhJSkrLi4uGB8zODMsNygtLisBCgoKDg0OGxAQGywkHyUsLywsLCwsLCwsLCwsLCwsLCwsLCwsLCwsLCwsLCwsLCwsLCwsLCwsLCwsLCwsLCwsLP/AABEIAMIBAwMBIgACEQEDEQH/xAAbAAACAwEBAQAAAAAAAAAAAAAEBQIDBgABB//EAEkQAAECAwQIBAIHBQYDCQAAAAECEQADIQQSMUEFEyJRYXGBkQYyobFCwRQjUmKS0fAHcoKy4TNTc6LC8RVDRBYXJHSDhJPD0v/EABoBAAMBAQEBAAAAAAAAAAAAAAECAwAEBQb/xAAvEQACAgICAQMCBQMFAQAAAAAAAQIRAyESMRMEQVEiMkJhcYHwM5GxQ1LB0eEj/9oADAMBAAIRAxEAPwD1EqLkIglMmJiTHqHlA4Q8dqILEmJCTBMBiXEkogvUxIWc5D0ggBkyolqXg6VKIxHpBaZMK3QyViYWeJGxndDlNji5MlOcBzComd+jHdHaojKNAuyDIxWqUBxjKdmcRFqjHolGHYswOQ9Y8VJbIDpB5G4ihNn3mJCVwhnhu7RO68BsKQq+jHHCLJdmH2hBc6QIEXI3RuzdHqrMk4r7CK9TKGZPpHCSYgqRA4/may4TUYJQOpjlWw5JT2gfU8Y9SjfA4IKky0Wpe8DkkCILtS/tGOI4REoJygcQ2VqtKt5ipc8/oxcZXCOFlJ/2gNI1sGM4/aaKlKO8mDlWRsY9FmHCBoOxWqWTEhZzDYWMNFEySBmYW7GoVTJEV6rcIYqHCPNXvjGF/wBHMdDHVx0LYTQpsB4RMWNOaoKEmJCTFuX5kaBRZ0cTHolo+yfSDBJj0SINoAKFAYJHWPdarcntBWpj3UxtGtgKlKP9AIjdMMNRHokQykgbF90xJIIg7Ux2pjckDYLrDECowZqY4yI1oOwMExJSnygnUR2ojaNbBEywI5aRBeohJprxBIsyihRKpgDlCchvUTRPvwgSlFbbCk3pBKpUR1MLrJ4mQrzS1JLOwIUw3l2aHFhtUucm9LUFDhlCRzwlpMeWGce0DmRETIhoJceGXD8haFyLITEk2YCGKA2MSJ4QjkxkkLFSOEVmzw0UOEVmTAsNCzURaiUYZSrIDjHps43QrmhlEWiwXsTEF2YJwaGM2WRAy5MKmFi+Y8UKlGGgQ2TxCaCcqQbAKFy4hq+MMVSTENTGswKEDjHQQZUewugmqEuJCVBATEgmJ+Q3AHEqJCVBITExLg+QPjBRKjtVBglx6JUbyG8YHq49EqDNVEhJjeQPiAjJiOqhgJUeaqN5DeIA1UdqoP1UeaqD5AeIB1UdqoN1Ue6qN5DeIyPjjTn0GymYGMxRCJQOF4/EeAAJ7R8NlaTUlRUolSibxUaknEqPHhH1j9tlmeTIUX2VLY5XiEgA9HMfD56FZntEckr7OjDjro1o02VgasC84piBSsxWRUcADQAPnGokWuZJ1a03nIBUSrEUKkgEV9BHz/QtAkYOXfnG/wBFWNCUHecycY8/NmUHo9X0/pHk3Lo+lWVpiErTgoOIt1EA+CFFVmAfyqUnlmPeNBqo9PHnuCZ4+X0/Gbj+Ys1HCPfo8MtXHhTBeYTxCz6PHGRDEiImF8w3iF4kGPTLg4mIEwHlD4wJSTuiGqg8mIFcDym8YIJAGJiuYjdSDCuK1LhebDxQAZEeKkcIMUuKyuN5GHigP6ON0ewRfj2BzYOKGqTEwYxNg/aNY5kkzCsoUHeUpJ1hIyDBlPvjPH9sSnZNhWQ+JmFz2lmI2ynE+tBUSePmEv8Aa2lnVYrR/CQr3Ai+zftZQVAGxWlIJqpnYb2AryjcmHifSQTw7R4QveOxhIjxbZim9rGG4oW+JAoEvk/bfBEnxJZ1YTB1Ch/MBG8geAzZe/r+hHpv5EQtPiKQP+YOyvRhWOk+JJCk3gssN6FpOLeUpeD5TcBkBM3j9dIsQV5tACtOyQCdYGDOwUcaYAOYrR4lkHBasP7uYOOaY3lXyHxsbB8wIkIUnT0p01JBCi7eW7kRjXKkTGm5TlN5iA+BbEihFDg7RvNH5DwfwM46FJ0/Jdrx/Atss7vGIzPEMlNSpXSXMPsmN5l8m8b+DDft9E1Nns0xBOrTNUFgfaUkXCeyh1j4tPtBUKx9v/af4kkzbEuQjaWtSSykKSUhJC74vAcA/Ex8JesO9qx8dXXuhjo8hq942lhnpuJJUTvaMTZ7GydYCCMwXpzY1hx4bQJoXebzJZhzYMd5aOHPBSV2er6bK1qj7R+z63y1yClBqFqPMOATxY07b41F6MR4WnyJe0pSzMCLoeTNSEpo4SVJDk0dt0aIaak/b/yq9mi2PIoxSPLzJyyOXyxpejwkQqXp2QMV8KJWfZMVq8R2cYzP8i//AMw/lJcGNyYgYwdu/aYlFEWS0KpmCNoGqaJOT15QPav2qSwNmx2u8Un4KBTU5h4PJg4H0KIkx8ER480mJiCmZO83kmyk3Lp+0QkHHPcMY+n/APeFYUm6ucygbqjq5lxxiQq6xS+cFtg4mqMRMIJPjWwLDptcnqq6eymMXSvFFkWvVptEsrdmvZ444YQOTNSG5iJikWtBwWk8lD84j9LR9pP4hA5M1IsLRWojdEVThv8AWKptoSkEkgAAkknACpMG2YspHQpR4isqg4tEkg4fWJ/OOjUwGb1s5xtMC3wj5wXIExhtuavQflDOZI45Uz4RbLl0LnD+v66x4jke1QCJa6itOESKFB3v4PQJwGUMJaa+Zo8Usg0LjvwZ8oWwgsuUqnnrj5aDtFyZJ+93TUdoKCgA7lgK9t0QkOztQsQ+LN7wLCDTJdAXXjkoCkTuACpU2+9lvpBWvvAEJpg2LZl46XMUogsw3H3bnAsBQiypIcqXXK8Y8+gIVUKmY/aMWLmTEkpu13nDJgN/GJ6xYIwqzDPieUa2YG/4egnGbR/iPCPVaMQ//M53jBCyoq5GtQxfFvSIiWSs4HCr8nEG2AHToqTjtlqec84yvizxJZbMCiUlU2Zg6VquIyqp2KuA6w109pcKeWkBnZR370jhkesBWSwJWLt0EEVDAhs6R6/pfRulky/2/wCzzs/qd8If3PnU/S+uVeq+aTnyOcBz7CSbyQ6TWm7fD7xn4R1I11nrLUWUkO6CcP4cq4RT4QnYy11KSG6v/SPTlUonJFuErEkqyzFIIQpwSygG3+0a/wAKWdNlmIE5ZN9N4pps1ACia0BenXKBdP2WzypihLCkzJiApJBUAFYkNhl0eFehlLCjPIKkpKUrerBV5LHgz0ji8bnLi+v8novMo4+Ue/8AB9mQlF0K/W6KlWhGXzgXQCfqyFG8gJBll8UnAKPCg/3gyXOSaMA+RYV/T9o8rNj8c3EvilzjZJyCxfLAkxEzBUV7mucVqn3Qb+DEsPs5qDR5r6AgFT1rRnwiWyhcoijE9CYrE0OXJ9YhaShhtgLNBTLc3OKZk6W1VuCQz1zYQyAGhaCKGm8vFKkvgQRz/rEPpCBcQDR2pkA/6aIzJOPByMK1Bw6QAkJ9nxp3SDC+16NlqDLly1Ch8rYHhDELvuCdtJpuq2MCTSQQxfgSeTFvaHjJiuKF03QFnP8A08vokQDN8NWXOUn8Kk+ojRzEYgFjU+2UBiYtLXtrZc5V4RRZJezJuEfdGeX4Xsb3SAC2F9X5x7/2Ls+8/jOG7GNCASAVpSHq5r2gefKTgQE7i7H/AHh1ln8sR4ofCM+rwTIOBP4o9hyJKuHpHQ3ln/uB4ofBopMwUUSxKQ4egb+rRdKY3go4hy3L3hWmddSmjswJ9feCbQsF2+IMCMY5OJ0XYXKlgpC1AulwhPDed8Eypt5BIAopuebiM0vShQAkgqCZZKjyLNBqbQVSy2TEglnbL58YVxGscpnMbpbJhxZ4u+lb8BQ8eUZvR1sJtCitbZgdGEdZ7UVzZpWWAIYc93QH0hXAKdmhXbHWEgMGL/I+sTmm6CRv/XSEkyZtJUPMkFicKYc6+0StFqUAA7qG0CTiTUhubCF4hHImknaLDL2PtCg6X22Sktx8zOxO7OB9IW4lLkABwUj0Unrj0gOxT2UFKN4FIYZvn0/pDwh8gbNJfC1JADPU7+Q7QL4l0nqpBKKLNEnc7B/n0hpNUAE3RV3jI+OjdRJlgveUtRObJoPVR7Q/pYeTNGL/AJ7kc8uONsz8qfwdg/aNb4amhSCPjQoBXF0gv3cRjrI2e75xpfDILrIxU46jD9cY+kyPR48OxpOupm3FgGXNxBDh8wx3x85054fmWC0XmJlLUWmB6DEAjIj2rG+0rM1ssFPnqoDcUYjpDiypRaJCStIUlSQ4Na/7xLnx2U42ZLw4JNslBKwFAeUqG0lQ448QYh4c0Il9JWW8yjcKS2AUFFJ47WcZ3T9iVY7SoS0qSytZKAOypAYZZhRZuIjRf8flonptCCdcuQqVOlB1ECi0TKBiUkHoYDXwFPWz39nM5YTOkrDBKkqxLpvp2gXO8BiN8PrZMCLrpBdRTkCaEx880RpwybWCo7DqTMb4nAenNgOQjZ6OkLnHaLHVomKG4Tb6intdEc/q/TuStFvTZlF7GKpiZqAWrlgXAowOYjyz2oXdWpmLimWFH3sKwvs89EtKFVWKoIwKS5OHeIWpQTMLMlgChjRiHJbfHk8fY9Gyi1TFS0AVe8pj92jYd+8XCSkSgASXO1WoCWL+rdohKtKbyQr4mGeQ3HNu8W2tIFCCxJDjFj14RQUKk2VIqradGPFzFNoUoLAScAz735R0qesIuJFKGuQzeB51o+tIYu7AD9cHhN2MclCkpCidoqcnKjiClSg6heYqQWbfiDFlvs5lpDF2Znz3in6rC/WlSVA0xuKANAaNGuw0dZphWQkq2rrHI7JAfjhHFZBTfq6shg2AAxEWCWUBK2dVGqBiK9QcoG0hIVeKiQRshJyLu5URuwhkxGi8zHUkKya4K1OOED2yQpahda7nv4V3RZaQRik3kkV4HCnUwuslpUCwqx2hnWgx5+kNEVhItJyAAFK8KR0UC0NQ3X/XCOhtChekLRdUi6dnE8MQ8QtFscrSDQhJTzNT8jCyfbXUBkEpS/M4c6wRLlatZJ+Kie1S2ZgUawxCbjO1wgpVvepvH1i222hN90mhQAK7ixHaFtnnFK1S1vWheoLuzdKxy5LoN0h0nDg2HAwHEZOjyUgoF4Yu6jiAAGAhhYrXecCqlBTHew/IRTZZomWe49VAurifl+cTs1muS3LDaU3FqerQOIeRxtipiiAWKWDcvmINsU4FZe9efoCc/aENrtBSpSk7JvAcd5PYQVYre7LNDebDMh364QOGg8hqu0CYFpIDpWAwy2TX1PpAcqYElKQku79HbuT6RRaZyQsqCmN12Gf6LxVJtTzRMViUjZ6F1cs4yibkaU6QIlqU5GBPB90Z/wAX20TFIUKm4Q+8A0pkcYvs1sCgyzsq2W4E0frCLTElUtQScr3Zy0dXoYJZk/1Ob1UrxUWS6MN/yAjWeHpRCm3pcfKMtoyWVlSmohLmNLOtQQqzzk+VQY7mFS/IR6uR+x58PkhptBlLlzUPVZp++CFo7gHqYZeHNIJEpKRgoqutuBIPqDAHii1J1N9JCklaJksghjeLUOGJEDaAQmUlnDgBIYuEp+yk58TveIvcSyWx7b7Am1WeaJhCtlV2jFJAcYYg+xj5QLbMTMJvbxWrpIIY7xdp2j69YFpBZwyqfruY+V6YmpkzJhTLBUiYoAv5UUYBOZDGvHhD4n2TyIWz7OhKEqWTtfBmzAXidxumgY0xrH0jQE9c6UFzZgSVEuhGKgklIKjjgHYNjHzW3OtV4m9eF4PjX+uXGNr4BmAzJmrSSQQLyy7JZNEgUFXL8opKNqxIsM09YyZkzVuWU5yqwNB1j2x2ZSwoqUmWxcDM0wAx403RpNJyNXORMHlWkBe+8MC3EH0MLlpQVjnX+KhbsO8eDmbjNo9jHuKYlQgrQSmhfZBpXdzgq0zVJQXS5u7J3KADP6wZpOwaoXUVopQPFIBY9H7x0uUpZAURUh6ZYMejGEbT2MvgqstreWXG2GS43KevpHlmaYoKuh3DV8zYNBE6zBKFKADjEYYij8sekB6Os7LetFkjdiMOjwLVDUOkzApNckkh68W9fSAlzErIBIBowGBP54npE7Wq6gBL1JKSMvMfS60LbOnZ1jUBdQzH9R7CEj0MxjNQCuUGwNTyLt6CsAT1pcSxVIUCo8zVxzqYZTbKTeIdnJ6mhHDLvCqWoylXVgEM9OOOOIjRZmhoVgqCWJupDtizsB60hDblypawQ7KmBJzuirqfdh3hhItGrVfBDF3ODMwqMsRCRdqlha0+YJDsWwcJDd/SKQQkgy16UuLKQl2arDMA/OOgmVo5EwBbveAxBfrHkEAo1AWQEjYBDbzWhO6gNINtEy+JZDUKkkNjXLor0gazLuIUCku2HGmy/wCsTBkqzPLSoUuivHGjekOyZBEgu5ehUE7qEgDs/pEZEkXynC87cQAIZ6CUJt5CqXVXknLF1Dm3vAWlE3ShKKqReD8KH2HrC3uhgSVJKAlCas5UR9ljgeQiVtKpqkhJoHKuGJIbnFlollFc5q7ofJKce6gOgMX6MsRKVEHEnsPN7N1jctWatiq3ou41IZudXML7csgITgCyxvcv8hGjmWO6lRVXMDMmg/pGbtZqFF3IA3hIAqeG6Kw2I9HSBQF3omr7iaD0iEmcTfKn8xI5N7QVZAm45yFO+MBTwQ/H5qMGg3sKQs3gxOR9f12jy3zysuatT2itCS6SHDkh+7j3jpuKhx+Q/XSL+lVZUQ9Q7xs1HgqUFidLIqUDnn+cH6NQqXKKJssrSFEUqpOTscuW+EGiL0paVoUystxGYPCNpJ0ulgZgAWohIapUo5AZ0BPACO7Im3o5INUYjxGES5SJMt9UVqUl/hAY6scAS4G4xTotSssIO8Wm0TkoXqtWlC1pIcKU5UEpGDVDHq0DzbBNkqCVIVMNPKsZ4Uyz7QVF1sDlsP0vpU2az61gT8IJatWJ3gRhps0rBKjtKQgk7yXc9zDfxLo9c1P1dmnXhQ4EYZEGM3b7PaEJcyZqUhISSUKAByq0PCNCydl0m1BKUEkBUtWfN6jOo9Y1X7PdK3CoiWVAKclqAVApg+EYOyaJnzQViWopFVGmHLGPofhUps1nkXi2vUq++F0B39R6xH1HqOEfp2zq9L6TyP6tI3ni2bcNnBbaN4EYXSzkdD6Qhm2cpcJNXfm5JHRmhJp3xCJlokBKiZcpN4h6ZEAPl6Vgyx6VE1JW/kUx4IDAXjvJ3R5GblJ867PShh4R43dB8i3f2QmJc3CCN5ukP+ENFE63rQpIIqTiP1z7CBRpZJW7AhLN2YAHv3gbSSlKCVNU36fuEEHrWJJU9gGqZ6poWA70DZlmD8cYts09AKrxajJAySTtK41avAwToGUChKhjdr0Bf1unrCq1SBJmtgWBPEeX5AwqabaCcvSakm4SAoFmOBerg5Fya8I7Q9qUrZIqkKpkokeX0j1CEzJrgJcuz/dTX1eKdHoLqCgxu0cuH2gB2Ywzqge5pLJbQb8s0dJIO6gAfi4gDSKQlisVCS7Du3cxHQ80KmFRHDg7u/Uv2iGl5xC1BWDKbtQHiTXrEkqY4BaZutUZQHwgoPQs53GuPCKhodJUkpxCR3BcexgNEwLEtyUuPzasOkztpLUqa7yDXqGizbXRNKxnJQsJADNyaOg8JSpjSoGYHOkdEPIPxMpZrNMNHJ2kGlBtDJsnA78IWybcZV6WT5gpt7gfmIeyLUUTClWCkDEVSoEDoIz2l7KNchSWYqU7kUWcR1ZxzMdcdumc76sZaLt6ihQQCChl8Sk0J9YnaZrrQU1Kji+Wywbr7wJoi06tQoGKbqu/+8E6QRq1y7r3QFAjdiEl+ZbrCy7Gj0G2gldwCtxV0uMgEq7kuesM9EJAGzUhLkZ4evOF9jU4USAcC3JN1XaGlis4ICku7GoNSk0BB31iMtKh18lekbOCE3aAs5zpVu7nqIQ6b0K6AUhtgEdKkk8jGpWFKQsKFUnFmxwV615xXp2Vds7cGIzYAn3ELDI06DKOj5nKUy6nZANBvIpB0iyqmJBY1luzZOIjZ9HuSTT6y8R90V7ndG30Nox1KKspahuAL/IR15MiiiMY2YRQVLodylp4VI6vWB0K2HxJvXuYCVD0VGu05YEgqIDXRQnM1oOgPeEOj7DelzmwEq8D+64cd26CKY8yVSFnjtNHiLbqikqBKlB05BsH41yEaHQ+kUs5rMALE5XmdhgMB2jGWhc3VJMxiEJN37TOKccYXr0pMKSUJIwD8SWbtWPU8sZo4XhlDs+p6JXrVSUmqAVzlk/EpRVqk+l7+Eb4ts8y8FFTayUVSVZPeUCg/gMYXwzpxkyklQTdUynLdXNIf2/SsuXNnlE6WsTVIUkJmJJ2QxoDw9I17EobyZoWSkmiiog78lYbxTpGf8VW8okMT8V0cgSR6CJC1XZKMbxFOeXu/WAvGMtIlyQVB1TKk1wS3Spxh5y+lggqkmINC6bEtaXP5HnGzXpGROQJctQSQBcpROJIT9lyY+c6dk6sslLIUfNi/B+BftDHQcpCrOVmhSrEEgsLzDqbojhzY48VOz08HqKfGjTWvwwklQ1qUUB37WZxwLCkETLEmXLEqVhRS1HNTN24cYXnSZWsKus6UBRzN3FX+UwfKnXg52Ri6shjePT2jgnKfudjnB3xQTYNHJSkrUMDQZrUzDkAPYxC3EJJzKVBVMw1Q3BPzgqRpATVMgbAAA+1R2Lbiax05F1ioD4ScaOCMTllEd3sTVDLRZuABPlKW6nD9cIR6ennWS1YgpSCnB94g+XaapSDg6cK0avMUgDS8orCS1UhT/hLEdWgRVS2Z7QVJlpKRMHlCS7UcFklvxPC+02gocAVWAXG7Nu7RPw7bEpP0eaaTAEoVkFXXJrl82iSJJBUlQ8i1prRklWD8G9RBaaZkyGiLQQshywBvc7wILbqU5mGGl5OsIIzQm9wWoJ/I94pkWQXTMSe9C6WIB3YV5wEmetKVlVShQF48ya9CT0gv6nZlpFWkpAASFV37uXr6R5o3SCgHUMAqm+7QdWp0iU6WJwUUnaQlQu7xQuN5pAkyWU3VE0964HrFNNUye7HkvSMlYvAs+RJccI6MZNtLFgBl7R0HwWHmapc1WytT3bt0qb3/OBrZKIu5gqFW9e4x4wDo7xEwbYU9Nkq+9RyCD5TQwerS6FJ2UsBQjJwzgfZ6cYZxlFkU0ymTZiSWOILZEKTTtlDC12i9Zkz7rqlq1c1LOwUQQSO56Rbo+YkipcOSD8SSTQPhTeeRhgiWLxSoMicLq7uF5JvIWN1QxGTxOcq7HivgSotolqNQAXIzTUUX+fB402ipoYBmSwBGN05/rddjG6QsN1JDDZ3buA6O2RhpoDSJF4FiU0NahNAFAZjI/wwmWNxtDwe6Zr7bOSk7VAdlZ3O4CuIc15gwt0gpatZKoFAOknCpcYdPxRZa59ApnTgpOVa/P0iejkJACb15LMhWJCS5EtXJ3Sd1MYhHqx3rRibJKWFyySXTMF7iGukHlQ8n3x9Cswou620klJ4kOD7QptFiSlgTULZJNAXqEk5EigPKKbLNXLC0GollRSCa3CHSX4F+8WyPmicVWhP41tCkzZSUOwAWdxybsPWKPCqDrCD5FAhn+FQUG6E+kMdIo16ZczB0KCuYVtD9b4q0IQtK1DFCilv32SKjjXqYe//AJ0D8RmdIrecZZOwU3f4sR2B9YK0Ro9OrZgVM4BzFBe7JMR0xLOsUAPLNkq3OVhlAcqCL/D1qRMtWrTiEau9vUxP8xKe26Oh3w0I9vYu8PWW8JqyNlIWUjgGD9z6RKTodN0lIqQK/ZGAc9CYO0EolM26NnVKQE4XSkuT/EAYglK9Rs5oBG8kzAH5YwznLk9/AigqADOmyJRVLJnXVgXS6rtHcZ5Z9oTaS01NtK5SShKbowqQoKxKhyyh5o0gCam6oS0pDrreWu8L5pUiv6wg2xeG/rVzU1S11GGyzXyTgWpXM9Y6Vn43yIPHe4i6ZKTapS5DNMQEqSSKOMU38yUghjVwMWgNChJs+qzUsUJqANsu3Epjaz7EhMsoQGDpY/EooYEvjkK84yZs6Z63qGvFhuJBHVlCOdZE1+XZdQa37hlmUnVhRdqJpiauUjdjjl1g36VeSxSClxTK4XA5HjwEKlSVX0JHlALDhi/M/KHVjsZDqSCwSGPIs3uYjKuyyZbo6y3Ca0vEoO66C4O6vtGitVoQZSRNDBWYGYrUfrHOFNgmJWTLVsKKWH2VEY/ukM3TlB2lrIZkgpD3kqBBbBgr5Ej8PCIS29jropn6PdKVoUFMxdO7BzxH6wjlqaYEqwvFJpilRIfmCQe8B2W1LSpN3ZUkXQkVCgATXe/6yhrpQOCpquyRnVh6B4D0woyVv2Z6BQhOJ5s57iD7bbVhOsIqU3lO/mAuqPW4/WAxYlG8VOUuAnkQxHcDvFniWbsoAxUVFWDMWSB/meK6bSFDfDmlQtIC/iPTNveGFsSlUuaEFJKkl0uLwIdjxGNeMYqx2piEgsxYHOlH7D1gu3WlaZhqxSssRQsbxy4rgyxfUZMM0JLOuCsCag/vOkew7wdb1pe6pkhV0OzAKIfoD+UU6PtYmmUpWyo4kUBAcJLZOzvv5xZ4ts5UEt90l/u8O3R4FXKmDpGR0jJUJqxdJZVMcMo6Dk6YWkMGLUchz3jo6E5CWKNCT3BfeltwO05bN2PeCFWlwpwQVzCkMWLs6S/NKe5gHQpDLVg0yTyDqWGhh9FC0BQLNNSTTAg19G7RXJSm7IR6Q2sWlzLYGuDg+YOHxarQ+s+lUrTdUkoBZlYpKqEYYFz70aMRaARMUQ5BCjx+JST+EiGNgmzJTrQm8CASkhwWFfUDlHPkxplYSoe2xF5RUh3xI3tiR27GJIs4lrRNbZJDkYVFAWwoYL0dOkrOsluFIouUos+64rBWNHrWDZtkExB1WRcAUWxqygM0l64RzOVaZavcYaEWFJKFPU3TndDOBxzrzgG2S1SCoAkLYjAFyklWBoXT8xlFSrSuSEkhlJNTgbr0U2YehFMoY2+amehKg4UD+YDb+ESqnfsPdmfPiBUyWpa0pLpuKlv5ykXnSd5TUcQYaypwXJJCnUEteOJTQEncpL1HB84z8vRxmyigAX0rQosKFixKXqykg0yIIhaNITJdsmofZEtCmcVICQ5G+pD8Y6fGpWl7b/wS5V2PAq7Lmoq6Csh96kgluGwe8CaItCZEiYosyllR4hnH8zRdY7SmbMJFUqGPEOFJxxBV2MZ3SlpFxKEvRRvcW2Q2/Aw0Y39P6C3WzRi1JUtmDkhSeICr6f8AUIyGiFKRaNbLoBOJG5ifL6iJaNt60qlPggzE8TUKD8nMH6KkXUXxtoJBUB5heY1A7PF+PBNfIjdmg0QhGsKkA6ufsTBV5U2pAPBjQ8YanQly+lQcXEIAGTECh4l4D0OhIC54dUtV0TEiikEFwsZYm8+4HfGkmzishV50KSQ4woASd+KTTnHDkm1LRaKsxSJQVOJJaXLvm6M8K8ak8MInaNJhBKAxU4QmXgiUn7SjmpsoJtEspTNKRUXR0FSeWzC36IETiWKiqYtauBYUPMvXjHRal2SproX2y2zUrmKcklCUh6ubzn0PpFOg7SL7/eJPIgA9gII06WlIVhQk9SB/MWhPo1dwlbijFt7D2MVS5QZrpmlsyk6xaCNpKFqA5BKrvqY1OhrC8oA7g3cMOxTGMnLdaJsut4uT90XVF+gaNx4ftN9IUnA7Q61PqW5JjlzKo2Vg7Ys0nYPrUsKLSelFOPxVgeVphUmctK6i+UEY3kgBjXBVevONTa5IVdIBosnkFP8AMf5hGV0vo4lUxZ+AueJYP0LJ9Ynjkn2PJFiUpTOIGCSCNxSRTimm/jDPSSHSm6XdTk/vUfq8ZdFovKr/AHZT6umGFntxvLq1A3S+AOyRDSg+zJ7Gcqxsioc6xTfwnDuRGRtsy+i+S90rU+GChgN6lAsMgkxq9O2tX0SUE+aYVGmNwqJpzF0PzjHLs67RMShHkCXN3A3iXbsAOAffD4I9tizkKUpVVQoLpY5k0fpXGH2l5YXNT9k3VFtzJT8jEF6LVrFkh1UD4S0pGCEA1Vh5sOcWTLxKTe8iC9MxeoeGHpF5STZPZ7YADe3Ag8kpClgfyiJ2yfMuhQU6Qk8QCVKYKGQi/QsrZF7FVFNknj/EW6R5apKkm8KXnJo4upYMQaF29TE7+oatGfAlKqpJBOVaR5BZlSphvKTMBOIQoXaU2bwJApg8dF7/ADEEdklNKtAFGmSiOLKUW9fWGWiZl28lYe8wAFVOQSCeLgesLkAiWSRRRltk+2xPSg5iD7fLEtZCS2wnAUF4KrzB9opk3r5/8ILqyi1JulOBeWkUYh6S8d7CL5mklIlBjRRXdqQNmmRFCVekCWgLEtAJdlNjQvtdcTEdJo2E8BdA6gGnMGNxTaT+R702abRWl0gKExIU4l4FiLw5O7kYHMQVZ/EckuNsAFmUkOC9GUC4be8Z/R6dpJIIFxNWoSgIOJxa7lAlp2dcBjrCB1GPcxB4ouTH5tI3tm8RypguTnIBZK1VLKS4IWN430ME6PkqQDq3XLclNQQofdORbLtwyNikgyU/CFBNRgLqZieLFgI0PheatKFbTp2doJDGpBLJzcVb0Mc+TGknxKxltWNtDFISdu8CzLba4XgMwWflWuOW8X2LVWxUxtldnSxGF8LCVCnQ8iIbWhKkrYi4sl8XQvAgvuIz54tA06cLVJKFHblhSkksD9WVOknMUPYQIScZcvbpmlG0KvC1ElNMVKSRXMZ8vYQs0ohlTOaAOoJPqqDvDiRrSLwISCbrEHzV4YGK9IyQCoHNTgnFiSxPR46brIyf4RboVDzFy1BvrAUZVZeyeBHq0Fy5s2zXCjyuu8DV0pD4cflAcmaFTFpNFC/dP7pwfrDXSZ+kWNZIuzUhzxulyRwID9TF5bkr6JXq0anw7a5c6ssFE1STflYCYmjqQN4wbjhDmWsSjncIvCjYi6adRT7xj5vZdNLs8tCr95g/lCiGADgnPjjjGnsHilE1RlKYJKEsVBtpYKgw5Avy7cGXBLtdHRCa6fY1tRASWqkqIVvuEebix94Ftqri6gUlkq4qF5BHNxC+xaYTrFSSXKVqCd5ullJBzxLR5p7SKVS1lW4DmSXYf5oChJNJhtPaK7ZZEzJJQ5qHD4jeDxYjrGFtaCh0H7rNmQz/AJNGgsul1A76nHMA3S4zxFYjpOyBS1LQaLHkJbaFDdPwqA947sb4Omc8t9FehPIHLkCoy2gzHfGl0XbzLIS+CgB3FGy+LvCOXZ9XQA0Z+DbVe3rA821ErQXYOScsSkCJTjzY8XR9IRpNJS7sSGGTEsflANttqVJWgs8x/wAJw7ivWEdlWZgILgXk4j4QH9a9oUabtRFoBJZOBGQAGXVo5seL6qLzl9Nk5ZeYKkKcFafupcON7Oewgq+ozwB8VxPa859YW2yd9ZeGaXYbypIPqT3guXary7ySwS45qNG+fWOhr3JJhHjjShN2TJxULl77CCyUp5qavNs4BRpBdnIloASq6HUQ5cBQCRliI8EtJmJJ2iMRmxTiOIx7Q2OjhNmoViDdvK3pAvazmXY8oFxjFIPbbI6Sta1S5aFElawVqOBYBg7VYl4Hss3bVm0oVyKgpQ+UXadTqwtfxKZI4JBZI559YWWCcwQSR8RUcmSVfnASuNozHVkWE3gnEhJbgAwHUurrBFoQUy1jFShdA3ECrcx7Qrs0yq1YEgt+6zph9JSZsolIZTAtxGY5/nE5OmMuhNY0yghIJYtVxXmfePYKmaKCzeDsf9o6B9L2bZ8/SonWkk01TcNsYboZTqsTUkByak7Rjo6PSye38+DjXTPZorK/xZHsY9syjfTz+a46OiRWPQykzVFSwSSLhoSSMFQttwpM/f8A/sEdHROP3r9gz6Cv+iRyP8ioc+AQ8kvmoPxpnvjo6Fyf0pfqP+JfoM/ENbGCcRMod20k0hAofWp/8yfVUyOjoli+392UfYNoWlop9k/OO0+duZwut/8AHKMdHRf/AFP2X/BB/b+5n5X9pM5T/cQ+0PWSH/u1joDh6mOjovl6JRFFu/sx+581wTZv7SQfvJ9EzW7R0dB/C/3N+L+xXpQtNS1PrlGn+LjB+mDsf+5X7Ljo6E9oBXuV6Fqog1G3Q8kw2lJBlBwPO3QAsI6OhJ/cOTnH6yRxEx+LNCDSgZbDAKRT/wBQR0dAxdr+e4X7mq0SHs8onG4KxntPeZXIe0dHRHF/Uf8APcrP7SScR/ho/wBMeWX+z6n+YR7HRaXRJjG2DbQfvL/kEaPRw/0erPHR0cuX7UWx9mY8ZK2U/wCIf9MLLSP/AAa+nuI8jo6cX2x/USfbCrEqo/wlfKNLoFRb8UdHRHKNHsJm4nmY6Ojoiih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0" descr="data:image/jpeg;base64,/9j/4AAQSkZJRgABAQAAAQABAAD/2wCEAAkGBxQSEhUUEhQVFhUXFRgYFhcYFxgYGBgYGBoXFhgVGhcYHCggGB4lGxcYITEhJSkrLi4uGB8zODMsNygtLisBCgoKDg0OGxAQGywkHyUsLywsLCwsLCwsLCwsLCwsLCwsLCwsLCwsLCwsLCwsLCwsLCwsLCwsLCwsLCwsLCwsLP/AABEIAMIBAwMBIgACEQEDEQH/xAAbAAACAwEBAQAAAAAAAAAAAAAEBQIDBgABB//EAEkQAAECAwQIBAIHBQYDCQAAAAECEQADIQQSMUEFEyJRYXGBkQYyobFCwRQjUmKS0fAHcoKy4TNTc6LC8RVDRBYXJHSDhJPD0v/EABoBAAMBAQEBAAAAAAAAAAAAAAECAwAEBQb/xAAvEQACAgICAQMCBQMFAQAAAAAAAQIRAyESMRMEQVEiMkJhcYHwM5GxQ1LB0eEj/9oADAMBAAIRAxEAPwD1EqLkIglMmJiTHqHlA4Q8dqILEmJCTBMBiXEkogvUxIWc5D0ggBkyolqXg6VKIxHpBaZMK3QyViYWeJGxndDlNji5MlOcBzComd+jHdHaojKNAuyDIxWqUBxjKdmcRFqjHolGHYswOQ9Y8VJbIDpB5G4ihNn3mJCVwhnhu7RO68BsKQq+jHHCLJdmH2hBc6QIEXI3RuzdHqrMk4r7CK9TKGZPpHCSYgqRA4/may4TUYJQOpjlWw5JT2gfU8Y9SjfA4IKky0Wpe8DkkCILtS/tGOI4REoJygcQ2VqtKt5ipc8/oxcZXCOFlJ/2gNI1sGM4/aaKlKO8mDlWRsY9FmHCBoOxWqWTEhZzDYWMNFEySBmYW7GoVTJEV6rcIYqHCPNXvjGF/wBHMdDHVx0LYTQpsB4RMWNOaoKEmJCTFuX5kaBRZ0cTHolo+yfSDBJj0SINoAKFAYJHWPdarcntBWpj3UxtGtgKlKP9AIjdMMNRHokQykgbF90xJIIg7Ux2pjckDYLrDECowZqY4yI1oOwMExJSnygnUR2ojaNbBEywI5aRBeohJprxBIsyihRKpgDlCchvUTRPvwgSlFbbCk3pBKpUR1MLrJ4mQrzS1JLOwIUw3l2aHFhtUucm9LUFDhlCRzwlpMeWGce0DmRETIhoJceGXD8haFyLITEk2YCGKA2MSJ4QjkxkkLFSOEVmzw0UOEVmTAsNCzURaiUYZSrIDjHps43QrmhlEWiwXsTEF2YJwaGM2WRAy5MKmFi+Y8UKlGGgQ2TxCaCcqQbAKFy4hq+MMVSTENTGswKEDjHQQZUewugmqEuJCVBATEgmJ+Q3AHEqJCVBITExLg+QPjBRKjtVBglx6JUbyG8YHq49EqDNVEhJjeQPiAjJiOqhgJUeaqN5DeIA1UdqoP1UeaqD5AeIB1UdqoN1Ue6qN5DeIyPjjTn0GymYGMxRCJQOF4/EeAAJ7R8NlaTUlRUolSibxUaknEqPHhH1j9tlmeTIUX2VLY5XiEgA9HMfD56FZntEckr7OjDjro1o02VgasC84piBSsxWRUcADQAPnGokWuZJ1a03nIBUSrEUKkgEV9BHz/QtAkYOXfnG/wBFWNCUHecycY8/NmUHo9X0/pHk3Lo+lWVpiErTgoOIt1EA+CFFVmAfyqUnlmPeNBqo9PHnuCZ4+X0/Gbj+Ys1HCPfo8MtXHhTBeYTxCz6PHGRDEiImF8w3iF4kGPTLg4mIEwHlD4wJSTuiGqg8mIFcDym8YIJAGJiuYjdSDCuK1LhebDxQAZEeKkcIMUuKyuN5GHigP6ON0ewRfj2BzYOKGqTEwYxNg/aNY5kkzCsoUHeUpJ1hIyDBlPvjPH9sSnZNhWQ+JmFz2lmI2ynE+tBUSePmEv8Aa2lnVYrR/CQr3Ai+zftZQVAGxWlIJqpnYb2AryjcmHifSQTw7R4QveOxhIjxbZim9rGG4oW+JAoEvk/bfBEnxJZ1YTB1Ch/MBG8geAzZe/r+hHpv5EQtPiKQP+YOyvRhWOk+JJCk3gssN6FpOLeUpeD5TcBkBM3j9dIsQV5tACtOyQCdYGDOwUcaYAOYrR4lkHBasP7uYOOaY3lXyHxsbB8wIkIUnT0p01JBCi7eW7kRjXKkTGm5TlN5iA+BbEihFDg7RvNH5DwfwM46FJ0/Jdrx/Atss7vGIzPEMlNSpXSXMPsmN5l8m8b+DDft9E1Nns0xBOrTNUFgfaUkXCeyh1j4tPtBUKx9v/af4kkzbEuQjaWtSSykKSUhJC74vAcA/Ex8JesO9qx8dXXuhjo8hq942lhnpuJJUTvaMTZ7GydYCCMwXpzY1hx4bQJoXebzJZhzYMd5aOHPBSV2er6bK1qj7R+z63y1yClBqFqPMOATxY07b41F6MR4WnyJe0pSzMCLoeTNSEpo4SVJDk0dt0aIaak/b/yq9mi2PIoxSPLzJyyOXyxpejwkQqXp2QMV8KJWfZMVq8R2cYzP8i//AMw/lJcGNyYgYwdu/aYlFEWS0KpmCNoGqaJOT15QPav2qSwNmx2u8Un4KBTU5h4PJg4H0KIkx8ER480mJiCmZO83kmyk3Lp+0QkHHPcMY+n/APeFYUm6ucygbqjq5lxxiQq6xS+cFtg4mqMRMIJPjWwLDptcnqq6eymMXSvFFkWvVptEsrdmvZ444YQOTNSG5iJikWtBwWk8lD84j9LR9pP4hA5M1IsLRWojdEVThv8AWKptoSkEkgAAkknACpMG2YspHQpR4isqg4tEkg4fWJ/OOjUwGb1s5xtMC3wj5wXIExhtuavQflDOZI45Uz4RbLl0LnD+v66x4jke1QCJa6itOESKFB3v4PQJwGUMJaa+Zo8Usg0LjvwZ8oWwgsuUqnnrj5aDtFyZJ+93TUdoKCgA7lgK9t0QkOztQsQ+LN7wLCDTJdAXXjkoCkTuACpU2+9lvpBWvvAEJpg2LZl46XMUogsw3H3bnAsBQiypIcqXXK8Y8+gIVUKmY/aMWLmTEkpu13nDJgN/GJ6xYIwqzDPieUa2YG/4egnGbR/iPCPVaMQ//M53jBCyoq5GtQxfFvSIiWSs4HCr8nEG2AHToqTjtlqec84yvizxJZbMCiUlU2Zg6VquIyqp2KuA6w109pcKeWkBnZR370jhkesBWSwJWLt0EEVDAhs6R6/pfRulky/2/wCzzs/qd8If3PnU/S+uVeq+aTnyOcBz7CSbyQ6TWm7fD7xn4R1I11nrLUWUkO6CcP4cq4RT4QnYy11KSG6v/SPTlUonJFuErEkqyzFIIQpwSygG3+0a/wAKWdNlmIE5ZN9N4pps1ACia0BenXKBdP2WzypihLCkzJiApJBUAFYkNhl0eFehlLCjPIKkpKUrerBV5LHgz0ji8bnLi+v8novMo4+Ue/8AB9mQlF0K/W6KlWhGXzgXQCfqyFG8gJBll8UnAKPCg/3gyXOSaMA+RYV/T9o8rNj8c3EvilzjZJyCxfLAkxEzBUV7mucVqn3Qb+DEsPs5qDR5r6AgFT1rRnwiWyhcoijE9CYrE0OXJ9YhaShhtgLNBTLc3OKZk6W1VuCQz1zYQyAGhaCKGm8vFKkvgQRz/rEPpCBcQDR2pkA/6aIzJOPByMK1Bw6QAkJ9nxp3SDC+16NlqDLly1Ch8rYHhDELvuCdtJpuq2MCTSQQxfgSeTFvaHjJiuKF03QFnP8A08vokQDN8NWXOUn8Kk+ojRzEYgFjU+2UBiYtLXtrZc5V4RRZJezJuEfdGeX4Xsb3SAC2F9X5x7/2Ls+8/jOG7GNCASAVpSHq5r2gefKTgQE7i7H/AHh1ln8sR4ofCM+rwTIOBP4o9hyJKuHpHQ3ln/uB4ofBopMwUUSxKQ4egb+rRdKY3go4hy3L3hWmddSmjswJ9feCbQsF2+IMCMY5OJ0XYXKlgpC1AulwhPDed8Eypt5BIAopuebiM0vShQAkgqCZZKjyLNBqbQVSy2TEglnbL58YVxGscpnMbpbJhxZ4u+lb8BQ8eUZvR1sJtCitbZgdGEdZ7UVzZpWWAIYc93QH0hXAKdmhXbHWEgMGL/I+sTmm6CRv/XSEkyZtJUPMkFicKYc6+0StFqUAA7qG0CTiTUhubCF4hHImknaLDL2PtCg6X22Sktx8zOxO7OB9IW4lLkABwUj0Unrj0gOxT2UFKN4FIYZvn0/pDwh8gbNJfC1JADPU7+Q7QL4l0nqpBKKLNEnc7B/n0hpNUAE3RV3jI+OjdRJlgveUtRObJoPVR7Q/pYeTNGL/AJ7kc8uONsz8qfwdg/aNb4amhSCPjQoBXF0gv3cRjrI2e75xpfDILrIxU46jD9cY+kyPR48OxpOupm3FgGXNxBDh8wx3x85054fmWC0XmJlLUWmB6DEAjIj2rG+0rM1ssFPnqoDcUYjpDiypRaJCStIUlSQ4Na/7xLnx2U42ZLw4JNslBKwFAeUqG0lQ448QYh4c0Il9JWW8yjcKS2AUFFJ47WcZ3T9iVY7SoS0qSytZKAOypAYZZhRZuIjRf8flonptCCdcuQqVOlB1ECi0TKBiUkHoYDXwFPWz39nM5YTOkrDBKkqxLpvp2gXO8BiN8PrZMCLrpBdRTkCaEx880RpwybWCo7DqTMb4nAenNgOQjZ6OkLnHaLHVomKG4Tb6intdEc/q/TuStFvTZlF7GKpiZqAWrlgXAowOYjyz2oXdWpmLimWFH3sKwvs89EtKFVWKoIwKS5OHeIWpQTMLMlgChjRiHJbfHk8fY9Gyi1TFS0AVe8pj92jYd+8XCSkSgASXO1WoCWL+rdohKtKbyQr4mGeQ3HNu8W2tIFCCxJDjFj14RQUKk2VIqradGPFzFNoUoLAScAz735R0qesIuJFKGuQzeB51o+tIYu7AD9cHhN2MclCkpCidoqcnKjiClSg6heYqQWbfiDFlvs5lpDF2Znz3in6rC/WlSVA0xuKANAaNGuw0dZphWQkq2rrHI7JAfjhHFZBTfq6shg2AAxEWCWUBK2dVGqBiK9QcoG0hIVeKiQRshJyLu5URuwhkxGi8zHUkKya4K1OOED2yQpahda7nv4V3RZaQRik3kkV4HCnUwuslpUCwqx2hnWgx5+kNEVhItJyAAFK8KR0UC0NQ3X/XCOhtChekLRdUi6dnE8MQ8QtFscrSDQhJTzNT8jCyfbXUBkEpS/M4c6wRLlatZJ+Kie1S2ZgUawxCbjO1wgpVvepvH1i222hN90mhQAK7ixHaFtnnFK1S1vWheoLuzdKxy5LoN0h0nDg2HAwHEZOjyUgoF4Yu6jiAAGAhhYrXecCqlBTHew/IRTZZomWe49VAurifl+cTs1muS3LDaU3FqerQOIeRxtipiiAWKWDcvmINsU4FZe9efoCc/aENrtBSpSk7JvAcd5PYQVYre7LNDebDMh364QOGg8hqu0CYFpIDpWAwy2TX1PpAcqYElKQku79HbuT6RRaZyQsqCmN12Gf6LxVJtTzRMViUjZ6F1cs4yibkaU6QIlqU5GBPB90Z/wAX20TFIUKm4Q+8A0pkcYvs1sCgyzsq2W4E0frCLTElUtQScr3Zy0dXoYJZk/1Ob1UrxUWS6MN/yAjWeHpRCm3pcfKMtoyWVlSmohLmNLOtQQqzzk+VQY7mFS/IR6uR+x58PkhptBlLlzUPVZp++CFo7gHqYZeHNIJEpKRgoqutuBIPqDAHii1J1N9JCklaJksghjeLUOGJEDaAQmUlnDgBIYuEp+yk58TveIvcSyWx7b7Am1WeaJhCtlV2jFJAcYYg+xj5QLbMTMJvbxWrpIIY7xdp2j69YFpBZwyqfruY+V6YmpkzJhTLBUiYoAv5UUYBOZDGvHhD4n2TyIWz7OhKEqWTtfBmzAXidxumgY0xrH0jQE9c6UFzZgSVEuhGKgklIKjjgHYNjHzW3OtV4m9eF4PjX+uXGNr4BmAzJmrSSQQLyy7JZNEgUFXL8opKNqxIsM09YyZkzVuWU5yqwNB1j2x2ZSwoqUmWxcDM0wAx403RpNJyNXORMHlWkBe+8MC3EH0MLlpQVjnX+KhbsO8eDmbjNo9jHuKYlQgrQSmhfZBpXdzgq0zVJQXS5u7J3KADP6wZpOwaoXUVopQPFIBY9H7x0uUpZAURUh6ZYMejGEbT2MvgqstreWXG2GS43KevpHlmaYoKuh3DV8zYNBE6zBKFKADjEYYij8sekB6Os7LetFkjdiMOjwLVDUOkzApNckkh68W9fSAlzErIBIBowGBP54npE7Wq6gBL1JKSMvMfS60LbOnZ1jUBdQzH9R7CEj0MxjNQCuUGwNTyLt6CsAT1pcSxVIUCo8zVxzqYZTbKTeIdnJ6mhHDLvCqWoylXVgEM9OOOOIjRZmhoVgqCWJupDtizsB60hDblypawQ7KmBJzuirqfdh3hhItGrVfBDF3ODMwqMsRCRdqlha0+YJDsWwcJDd/SKQQkgy16UuLKQl2arDMA/OOgmVo5EwBbveAxBfrHkEAo1AWQEjYBDbzWhO6gNINtEy+JZDUKkkNjXLor0gazLuIUCku2HGmy/wCsTBkqzPLSoUuivHGjekOyZBEgu5ehUE7qEgDs/pEZEkXynC87cQAIZ6CUJt5CqXVXknLF1Dm3vAWlE3ShKKqReD8KH2HrC3uhgSVJKAlCas5UR9ljgeQiVtKpqkhJoHKuGJIbnFlollFc5q7ofJKce6gOgMX6MsRKVEHEnsPN7N1jctWatiq3ou41IZudXML7csgITgCyxvcv8hGjmWO6lRVXMDMmg/pGbtZqFF3IA3hIAqeG6Kw2I9HSBQF3omr7iaD0iEmcTfKn8xI5N7QVZAm45yFO+MBTwQ/H5qMGg3sKQs3gxOR9f12jy3zysuatT2itCS6SHDkh+7j3jpuKhx+Q/XSL+lVZUQ9Q7xs1HgqUFidLIqUDnn+cH6NQqXKKJssrSFEUqpOTscuW+EGiL0paVoUystxGYPCNpJ0ulgZgAWohIapUo5AZ0BPACO7Im3o5INUYjxGES5SJMt9UVqUl/hAY6scAS4G4xTotSssIO8Wm0TkoXqtWlC1pIcKU5UEpGDVDHq0DzbBNkqCVIVMNPKsZ4Uyz7QVF1sDlsP0vpU2az61gT8IJatWJ3gRhps0rBKjtKQgk7yXc9zDfxLo9c1P1dmnXhQ4EYZEGM3b7PaEJcyZqUhISSUKAByq0PCNCydl0m1BKUEkBUtWfN6jOo9Y1X7PdK3CoiWVAKclqAVApg+EYOyaJnzQViWopFVGmHLGPofhUps1nkXi2vUq++F0B39R6xH1HqOEfp2zq9L6TyP6tI3ni2bcNnBbaN4EYXSzkdD6Qhm2cpcJNXfm5JHRmhJp3xCJlokBKiZcpN4h6ZEAPl6Vgyx6VE1JW/kUx4IDAXjvJ3R5GblJ867PShh4R43dB8i3f2QmJc3CCN5ukP+ENFE63rQpIIqTiP1z7CBRpZJW7AhLN2YAHv3gbSSlKCVNU36fuEEHrWJJU9gGqZ6poWA70DZlmD8cYts09AKrxajJAySTtK41avAwToGUChKhjdr0Bf1unrCq1SBJmtgWBPEeX5AwqabaCcvSakm4SAoFmOBerg5Fya8I7Q9qUrZIqkKpkokeX0j1CEzJrgJcuz/dTX1eKdHoLqCgxu0cuH2gB2Ywzqge5pLJbQb8s0dJIO6gAfi4gDSKQlisVCS7Du3cxHQ80KmFRHDg7u/Uv2iGl5xC1BWDKbtQHiTXrEkqY4BaZutUZQHwgoPQs53GuPCKhodJUkpxCR3BcexgNEwLEtyUuPzasOkztpLUqa7yDXqGizbXRNKxnJQsJADNyaOg8JSpjSoGYHOkdEPIPxMpZrNMNHJ2kGlBtDJsnA78IWybcZV6WT5gpt7gfmIeyLUUTClWCkDEVSoEDoIz2l7KNchSWYqU7kUWcR1ZxzMdcdumc76sZaLt6ihQQCChl8Sk0J9YnaZrrQU1Kji+Wywbr7wJoi06tQoGKbqu/+8E6QRq1y7r3QFAjdiEl+ZbrCy7Gj0G2gldwCtxV0uMgEq7kuesM9EJAGzUhLkZ4evOF9jU4USAcC3JN1XaGlis4ICku7GoNSk0BB31iMtKh18lekbOCE3aAs5zpVu7nqIQ6b0K6AUhtgEdKkk8jGpWFKQsKFUnFmxwV615xXp2Vds7cGIzYAn3ELDI06DKOj5nKUy6nZANBvIpB0iyqmJBY1luzZOIjZ9HuSTT6y8R90V7ndG30Nox1KKspahuAL/IR15MiiiMY2YRQVLodylp4VI6vWB0K2HxJvXuYCVD0VGu05YEgqIDXRQnM1oOgPeEOj7DelzmwEq8D+64cd26CKY8yVSFnjtNHiLbqikqBKlB05BsH41yEaHQ+kUs5rMALE5XmdhgMB2jGWhc3VJMxiEJN37TOKccYXr0pMKSUJIwD8SWbtWPU8sZo4XhlDs+p6JXrVSUmqAVzlk/EpRVqk+l7+Eb4ts8y8FFTayUVSVZPeUCg/gMYXwzpxkyklQTdUynLdXNIf2/SsuXNnlE6WsTVIUkJmJJ2QxoDw9I17EobyZoWSkmiiog78lYbxTpGf8VW8okMT8V0cgSR6CJC1XZKMbxFOeXu/WAvGMtIlyQVB1TKk1wS3Spxh5y+lggqkmINC6bEtaXP5HnGzXpGROQJctQSQBcpROJIT9lyY+c6dk6sslLIUfNi/B+BftDHQcpCrOVmhSrEEgsLzDqbojhzY48VOz08HqKfGjTWvwwklQ1qUUB37WZxwLCkETLEmXLEqVhRS1HNTN24cYXnSZWsKus6UBRzN3FX+UwfKnXg52Ri6shjePT2jgnKfudjnB3xQTYNHJSkrUMDQZrUzDkAPYxC3EJJzKVBVMw1Q3BPzgqRpATVMgbAAA+1R2Lbiax05F1ioD4ScaOCMTllEd3sTVDLRZuABPlKW6nD9cIR6ennWS1YgpSCnB94g+XaapSDg6cK0avMUgDS8orCS1UhT/hLEdWgRVS2Z7QVJlpKRMHlCS7UcFklvxPC+02gocAVWAXG7Nu7RPw7bEpP0eaaTAEoVkFXXJrl82iSJJBUlQ8i1prRklWD8G9RBaaZkyGiLQQshywBvc7wILbqU5mGGl5OsIIzQm9wWoJ/I94pkWQXTMSe9C6WIB3YV5wEmetKVlVShQF48ya9CT0gv6nZlpFWkpAASFV37uXr6R5o3SCgHUMAqm+7QdWp0iU6WJwUUnaQlQu7xQuN5pAkyWU3VE0964HrFNNUye7HkvSMlYvAs+RJccI6MZNtLFgBl7R0HwWHmapc1WytT3bt0qb3/OBrZKIu5gqFW9e4x4wDo7xEwbYU9Nkq+9RyCD5TQwerS6FJ2UsBQjJwzgfZ6cYZxlFkU0ymTZiSWOILZEKTTtlDC12i9Zkz7rqlq1c1LOwUQQSO56Rbo+YkipcOSD8SSTQPhTeeRhgiWLxSoMicLq7uF5JvIWN1QxGTxOcq7HivgSotolqNQAXIzTUUX+fB402ipoYBmSwBGN05/rddjG6QsN1JDDZ3buA6O2RhpoDSJF4FiU0NahNAFAZjI/wwmWNxtDwe6Zr7bOSk7VAdlZ3O4CuIc15gwt0gpatZKoFAOknCpcYdPxRZa59ApnTgpOVa/P0iejkJACb15LMhWJCS5EtXJ3Sd1MYhHqx3rRibJKWFyySXTMF7iGukHlQ8n3x9Cswou620klJ4kOD7QptFiSlgTULZJNAXqEk5EigPKKbLNXLC0GollRSCa3CHSX4F+8WyPmicVWhP41tCkzZSUOwAWdxybsPWKPCqDrCD5FAhn+FQUG6E+kMdIo16ZczB0KCuYVtD9b4q0IQtK1DFCilv32SKjjXqYe//AJ0D8RmdIrecZZOwU3f4sR2B9YK0Ro9OrZgVM4BzFBe7JMR0xLOsUAPLNkq3OVhlAcqCL/D1qRMtWrTiEau9vUxP8xKe26Oh3w0I9vYu8PWW8JqyNlIWUjgGD9z6RKTodN0lIqQK/ZGAc9CYO0EolM26NnVKQE4XSkuT/EAYglK9Rs5oBG8kzAH5YwznLk9/AigqADOmyJRVLJnXVgXS6rtHcZ5Z9oTaS01NtK5SShKbowqQoKxKhyyh5o0gCam6oS0pDrreWu8L5pUiv6wg2xeG/rVzU1S11GGyzXyTgWpXM9Y6Vn43yIPHe4i6ZKTapS5DNMQEqSSKOMU38yUghjVwMWgNChJs+qzUsUJqANsu3Epjaz7EhMsoQGDpY/EooYEvjkK84yZs6Z63qGvFhuJBHVlCOdZE1+XZdQa37hlmUnVhRdqJpiauUjdjjl1g36VeSxSClxTK4XA5HjwEKlSVX0JHlALDhi/M/KHVjsZDqSCwSGPIs3uYjKuyyZbo6y3Ca0vEoO66C4O6vtGitVoQZSRNDBWYGYrUfrHOFNgmJWTLVsKKWH2VEY/ukM3TlB2lrIZkgpD3kqBBbBgr5Ej8PCIS29jropn6PdKVoUFMxdO7BzxH6wjlqaYEqwvFJpilRIfmCQe8B2W1LSpN3ZUkXQkVCgATXe/6yhrpQOCpquyRnVh6B4D0woyVv2Z6BQhOJ5s57iD7bbVhOsIqU3lO/mAuqPW4/WAxYlG8VOUuAnkQxHcDvFniWbsoAxUVFWDMWSB/meK6bSFDfDmlQtIC/iPTNveGFsSlUuaEFJKkl0uLwIdjxGNeMYqx2piEgsxYHOlH7D1gu3WlaZhqxSssRQsbxy4rgyxfUZMM0JLOuCsCag/vOkew7wdb1pe6pkhV0OzAKIfoD+UU6PtYmmUpWyo4kUBAcJLZOzvv5xZ4ts5UEt90l/u8O3R4FXKmDpGR0jJUJqxdJZVMcMo6Dk6YWkMGLUchz3jo6E5CWKNCT3BfeltwO05bN2PeCFWlwpwQVzCkMWLs6S/NKe5gHQpDLVg0yTyDqWGhh9FC0BQLNNSTTAg19G7RXJSm7IR6Q2sWlzLYGuDg+YOHxarQ+s+lUrTdUkoBZlYpKqEYYFz70aMRaARMUQ5BCjx+JST+EiGNgmzJTrQm8CASkhwWFfUDlHPkxplYSoe2xF5RUh3xI3tiR27GJIs4lrRNbZJDkYVFAWwoYL0dOkrOsluFIouUos+64rBWNHrWDZtkExB1WRcAUWxqygM0l64RzOVaZavcYaEWFJKFPU3TndDOBxzrzgG2S1SCoAkLYjAFyklWBoXT8xlFSrSuSEkhlJNTgbr0U2YehFMoY2+amehKg4UD+YDb+ESqnfsPdmfPiBUyWpa0pLpuKlv5ykXnSd5TUcQYaypwXJJCnUEteOJTQEncpL1HB84z8vRxmyigAX0rQosKFixKXqykg0yIIhaNITJdsmofZEtCmcVICQ5G+pD8Y6fGpWl7b/wS5V2PAq7Lmoq6Csh96kgluGwe8CaItCZEiYosyllR4hnH8zRdY7SmbMJFUqGPEOFJxxBV2MZ3SlpFxKEvRRvcW2Q2/Aw0Y39P6C3WzRi1JUtmDkhSeICr6f8AUIyGiFKRaNbLoBOJG5ifL6iJaNt60qlPggzE8TUKD8nMH6KkXUXxtoJBUB5heY1A7PF+PBNfIjdmg0QhGsKkA6ufsTBV5U2pAPBjQ8YanQly+lQcXEIAGTECh4l4D0OhIC54dUtV0TEiikEFwsZYm8+4HfGkmzishV50KSQ4woASd+KTTnHDkm1LRaKsxSJQVOJJaXLvm6M8K8ak8MInaNJhBKAxU4QmXgiUn7SjmpsoJtEspTNKRUXR0FSeWzC36IETiWKiqYtauBYUPMvXjHRal2SproX2y2zUrmKcklCUh6ubzn0PpFOg7SL7/eJPIgA9gII06WlIVhQk9SB/MWhPo1dwlbijFt7D2MVS5QZrpmlsyk6xaCNpKFqA5BKrvqY1OhrC8oA7g3cMOxTGMnLdaJsut4uT90XVF+gaNx4ftN9IUnA7Q61PqW5JjlzKo2Vg7Ys0nYPrUsKLSelFOPxVgeVphUmctK6i+UEY3kgBjXBVevONTa5IVdIBosnkFP8AMf5hGV0vo4lUxZ+AueJYP0LJ9Ynjkn2PJFiUpTOIGCSCNxSRTimm/jDPSSHSm6XdTk/vUfq8ZdFovKr/AHZT6umGFntxvLq1A3S+AOyRDSg+zJ7Gcqxsioc6xTfwnDuRGRtsy+i+S90rU+GChgN6lAsMgkxq9O2tX0SUE+aYVGmNwqJpzF0PzjHLs67RMShHkCXN3A3iXbsAOAffD4I9tizkKUpVVQoLpY5k0fpXGH2l5YXNT9k3VFtzJT8jEF6LVrFkh1UD4S0pGCEA1Vh5sOcWTLxKTe8iC9MxeoeGHpF5STZPZ7YADe3Ag8kpClgfyiJ2yfMuhQU6Qk8QCVKYKGQi/QsrZF7FVFNknj/EW6R5apKkm8KXnJo4upYMQaF29TE7+oatGfAlKqpJBOVaR5BZlSphvKTMBOIQoXaU2bwJApg8dF7/ADEEdklNKtAFGmSiOLKUW9fWGWiZl28lYe8wAFVOQSCeLgesLkAiWSRRRltk+2xPSg5iD7fLEtZCS2wnAUF4KrzB9opk3r5/8ILqyi1JulOBeWkUYh6S8d7CL5mklIlBjRRXdqQNmmRFCVekCWgLEtAJdlNjQvtdcTEdJo2E8BdA6gGnMGNxTaT+R702abRWl0gKExIU4l4FiLw5O7kYHMQVZ/EckuNsAFmUkOC9GUC4be8Z/R6dpJIIFxNWoSgIOJxa7lAlp2dcBjrCB1GPcxB4ouTH5tI3tm8RypguTnIBZK1VLKS4IWN430ME6PkqQDq3XLclNQQofdORbLtwyNikgyU/CFBNRgLqZieLFgI0PheatKFbTp2doJDGpBLJzcVb0Mc+TGknxKxltWNtDFISdu8CzLba4XgMwWflWuOW8X2LVWxUxtldnSxGF8LCVCnQ8iIbWhKkrYi4sl8XQvAgvuIz54tA06cLVJKFHblhSkksD9WVOknMUPYQIScZcvbpmlG0KvC1ElNMVKSRXMZ8vYQs0ohlTOaAOoJPqqDvDiRrSLwISCbrEHzV4YGK9IyQCoHNTgnFiSxPR46brIyf4RboVDzFy1BvrAUZVZeyeBHq0Fy5s2zXCjyuu8DV0pD4cflAcmaFTFpNFC/dP7pwfrDXSZ+kWNZIuzUhzxulyRwID9TF5bkr6JXq0anw7a5c6ssFE1STflYCYmjqQN4wbjhDmWsSjncIvCjYi6adRT7xj5vZdNLs8tCr95g/lCiGADgnPjjjGnsHilE1RlKYJKEsVBtpYKgw5Avy7cGXBLtdHRCa6fY1tRASWqkqIVvuEebix94Ftqri6gUlkq4qF5BHNxC+xaYTrFSSXKVqCd5ullJBzxLR5p7SKVS1lW4DmSXYf5oChJNJhtPaK7ZZEzJJQ5qHD4jeDxYjrGFtaCh0H7rNmQz/AJNGgsul1A76nHMA3S4zxFYjpOyBS1LQaLHkJbaFDdPwqA947sb4Omc8t9FehPIHLkCoy2gzHfGl0XbzLIS+CgB3FGy+LvCOXZ9XQA0Z+DbVe3rA821ErQXYOScsSkCJTjzY8XR9IRpNJS7sSGGTEsflANttqVJWgs8x/wAJw7ivWEdlWZgILgXk4j4QH9a9oUabtRFoBJZOBGQAGXVo5seL6qLzl9Nk5ZeYKkKcFafupcON7Oewgq+ozwB8VxPa859YW2yd9ZeGaXYbypIPqT3guXary7ySwS45qNG+fWOhr3JJhHjjShN2TJxULl77CCyUp5qavNs4BRpBdnIloASq6HUQ5cBQCRliI8EtJmJJ2iMRmxTiOIx7Q2OjhNmoViDdvK3pAvazmXY8oFxjFIPbbI6Sta1S5aFElawVqOBYBg7VYl4Hss3bVm0oVyKgpQ+UXadTqwtfxKZI4JBZI559YWWCcwQSR8RUcmSVfnASuNozHVkWE3gnEhJbgAwHUurrBFoQUy1jFShdA3ECrcx7Qrs0yq1YEgt+6zph9JSZsolIZTAtxGY5/nE5OmMuhNY0yghIJYtVxXmfePYKmaKCzeDsf9o6B9L2bZ8/SonWkk01TcNsYboZTqsTUkByak7Rjo6PSye38+DjXTPZorK/xZHsY9syjfTz+a46OiRWPQykzVFSwSSLhoSSMFQttwpM/f8A/sEdHROP3r9gz6Cv+iRyP8ioc+AQ8kvmoPxpnvjo6Fyf0pfqP+JfoM/ENbGCcRMod20k0hAofWp/8yfVUyOjoli+392UfYNoWlop9k/OO0+duZwut/8AHKMdHRf/AFP2X/BB/b+5n5X9pM5T/cQ+0PWSH/u1joDh6mOjovl6JRFFu/sx+581wTZv7SQfvJ9EzW7R0dB/C/3N+L+xXpQtNS1PrlGn+LjB+mDsf+5X7Ljo6E9oBXuV6Fqog1G3Q8kw2lJBlBwPO3QAsI6OhJ/cOTnH6yRxEx+LNCDSgZbDAKRT/wBQR0dAxdr+e4X7mq0SHs8onG4KxntPeZXIe0dHRHF/Uf8APcrP7SScR/ho/wBMeWX+z6n+YR7HRaXRJjG2DbQfvL/kEaPRw/0erPHR0cuX7UWx9mY8ZK2U/wCIf9MLLSP/AAa+nuI8jo6cX2x/USfbCrEqo/wlfKNLoFRb8UdHRHKNHsJm4nmY6Ojoiih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encrypted-tbn3.gstatic.com/images?q=tbn:ANd9GcR5ZE3aiTA4lBrZMz8vm4rH5A8jT-t6103zLsPkFE6qi_9G3Hqu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97" y="3861048"/>
            <a:ext cx="2466975" cy="18478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encrypted-tbn2.gstatic.com/images?q=tbn:ANd9GcRxmbrs0TFZ7xLB-XZtjmofEFo_y4Ul4NWMzZVMHyF2__ZRJyQv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99" y="3398125"/>
            <a:ext cx="1885950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encrypted-tbn1.gstatic.com/images?q=tbn:ANd9GcQQHW0Pb2e_ydxrRMMh_3NCHymCG392Prww1MsQuvGbxj75SQMsk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77072"/>
            <a:ext cx="2466975" cy="18478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0474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SEhUUEhQUFhUXFxQYGBcVFxUXFRgXFRUXFhgXFRcYHSggGB0nHBcUITEhJSkrLi4uFx8zODMsNygtLiwBCgoKDg0OFxAQGCwcHBwsKywsLCwsLCwsLCwsLCwsLCwrLCw3LCwsLCwsLCwsLzcsLCw3NywsLCw3KywsNywrLP/AABEIALsAuwMBIgACEQEDEQH/xAAcAAABBQEBAQAAAAAAAAAAAAAFAgMEBgcBAAj/xABAEAACAQIEAwUFBgQFAwUAAAABAhEAAwQSITEFQVEGEyJhcQcygZGxI0JSocHRFBVichYzguHwosLxJFNjsrP/xAAZAQADAQEBAAAAAAAAAAAAAAABAgMABAX/xAAeEQEBAAIDAQEBAQAAAAAAAAAAAQIREiExA0ETBP/aAAwDAQACEQMRAD8AB27JAqZhzBqWMPSxhq77UJCluU876V61ZqaMPprSWw8iJYs5186XctQoFSEXLtXri5gZpdjoKvWDGlMpRG7bIHlUXLTSkKVJqXhxTNsVItUMjRLsk8qjY+3m8v1pQxIBiNaW2HNwjXQzApBC4ywE3nUVYcCCRqKhpglV/wBqKYUgnSf3oZZNII4fCAipAwMU5gmyjXWnr2KAHKpiDYklDE1IwjhxtrUDiN+dqZS6UXOokjcdaOhGO4g1Lt2NRFN4TFrdQMvPl08qm2RQ0Gzd9sqMTyB+lBuGsUt/aeok6meR+NFuKWyyFVjXeelUDtdbbDxea4xhCirtrBjzImmk3dBscWLly4LkSAAFmeRqtYvsZaZ2aAJM7VD7O8edwGYKWTRmO5G4P1FPY7jVpnLG8wJjQAwNBVOGU8DlKlIlPJbpK1Js0baMKt2op8Gkg11RQF5oAk1Du3xOgqVdE1Fe3RgGyJB5ioYFT7hhYG9DNQaaFqSgpzNFR0Jpd62TWow0UYMCN6P4QhFBOrEcuVRcNaBAnQ1J2I6daS9jHL9w/dGpA1ojg3CgFmHx3pq/ggQGBM7aVCvYbrS6lFYU4jbn3h6VWO0jF3XJcywddpmfWo2IsBZadeXlQyxhHZwQx97WmxwnpbVhw2oGuw19aJWbTFTA0O/pQ4WygB8xI3qz4SySoPXap2ngTbU4cSJj729FeC8Q7zaZ8/rU23aDaEeXWguL45g8G+R7gV+aopYgb+KNqAUdxWpUyAenWs99r2LHd2bYgksWOnJdoPrVixfabD3HXLcEEHKwEz6f71mvavGC80yC2Y8tQvITzmqfLG8tlyvStWkYaqSNNYpOvKiWCtgMM23OkPhtTA05V1oNCRKeRaVbArrVyuh4ilJTRelrWZy6sU3INSWWRUQiDRkamsnWm2s61H4txyzh9LjeL8K6t8QNvjQzC9tMMzQwuIPxMBH/AEkxW2CwWbNSe5r1l1IDKQQdQQZBHUU4DNATS26mWANjtTF27G1N2bhmhoRruwq5kJ6elCcXfExNGAMtrUwPrQV2BJkUuLUMxVsMYk+opjhmBdXmTlBzSdto+dG1w4uAge8Op1NR73DWXZoI3qsy/C6/RXBXpK+IH0HwqxW0JHMVUeFYlgRm1A+B3q7YU5wCRHrUcp2YC7W8aOCwrMv+Y/gtzyJGrfAa1h92+WJJJJJJJO5J5mrp7TOI95iig920uQep1Y/QfCqUyiaPhf0V7OYxFuAXZyE6xuDyP6UZ4zYsvd/9MrKg5sZJJqr2RG1aLwzhSXLaMCTmUH0mq4ZaDW1aXhx5V7+XmrcOFlDEacjSv5eOlN/QODiCvXLgqLbumuuetJo7mbXSnw0VCV9f1rpuGjphBXmhHanif8Nh3uCM2ir/AHNoPlvU228VX+29g3bCgKWi4p0E6kFRA5nWhZqMzm1xA5i7It2TJNySCfgam2sfhr3huWjhydrtks6T/XabceamRVo4Z2aC4e5Zu27iu7IWbMkIF1XKp94idRp+VLwvYWSc9xHSCDlBRh0Os1x36Y23ddP8ctTr0M7J8bbCX/4e6QbbNEz4VJ2df6Tp8604aVheNtlQEZpZCyc5y8iT5Ga2DsrjDewtlzuVAPquh+ldGF3O0LNUQaK6NK5eWvIcwinBMuYosoXYCh+JtmpVjQa0tbU1p0wbhkYNImj+HsiCWiGEjmwPpzpNm0BS48qTLLYyIl5mB8PyA/WiWB4o9pWLiQFJEbCBMmknaonH7/d4C8y6liEjYwd/yoba+Mp4tiC9xmJ1JJPxM0Pp7FtJNMqKbJJIt1pXYu8P4YCdVdl+GjD6n5VmloVd+w93VlPukA/Ef+aH4eerqRI12qMceg0yT50jiDab0IawSdCPyrY47NQ4XSdq6WJ5xUC0zc6nYLDFzuPjXR4kUVpVm0W0FTcXgiizv0PL86c4RsTsaXl0bSRwzgxcEvoOh51Ox3D0CbaqMw8o1Brh4oVAVd/+a0u9fAGupO/nO9Ry3TzqqnbxNpCxe6CWYnXfXUAj8qkYXGW0TKm3KSTv+nQUKXs2z3W+6ATGYSSAdKnfy0Jo2sc64L1lp6M3ZtWu3WDwq2WcZf4hnWAmrSTqGHnrVl7KYFrGGtW294LJHQsZI/OmsHw1O8N1wC5YtJ1y8gFHKABr50TN2K7/AJ4WOD6ZcqmsJFMopmvW7kjelZhVUzwEb0tb/IVD76uZ/OhZthA34pP8VQ17hrxc71uMHYtbYnc0P7a4pRhgi/izN8opyx4qCdtiVVVOkj8qW49hfFDva0lBXWFdWlpIftDWrz7PcOty6yOSAUYiPxAiqXZXWrp2Eu93fVv6X/MVt6PF14PwfMW7wnwkiCBkboaaxPZhmYtCCeQmKlf4neRFsEc50+lRn45dJkGPIAQKHZlEOF9ak8Kwh7wTt1p5akW7kVe1PSfxq6iWyXICrBk7VWL3arCK0hi2keFTQX2h8c7wpYU+FPE/m3IfAfWqWh0qcujNI/xvhwZy3Cdvd/c0y3brvHt27dsqGe2pZyCQCwBygeXWs/BqbwdoxFg//NZ//RaLNO7Z4/FYS2lxLa92TlNxjJB3ACggxHM9KZs8QuHDrdxFs2ZXNJnKV3DAnkRyoP7X+Lm9jmtA+CwMoHLO2rH190fCgnaHtO2IsYbDrK27FtQer3I1Y+QgQKEk90PK60N8N7UW7hIbwa+HMdCOWvI+VGg/nNZQWp2xiXQDK7L5KxA+VPyK1pG5AE1Lt4FyYPr5j96oXZ3t3dw5i4gvLp/TcHodj8a2LhPE7d+yt+2ohlBWd/Q/GkyysFXcZwq5bXOYImOnpQ4NG5o7xK41ye8Y+Q5UDu2RTY5ddslWrIIknfYDf41aMLgYtooFtSVMhpMz51V+GXlRgSdoqwI/e+IHy1O1JnRhFzhncHUactdPh1qk9v7pZkJ/CBvOxNaky27qqjmHWYnz5xzrLfaBglst3asWjWT/AFamhjd0MvFJY0MxOIuK7BTpl6TB1oi1JFglpCjTSSdydqOuySivCsOxtoSdSAT61duxOEm+oOohp+VVzALoNNeY6Gr92Cwk3Cf6TS5dKYrG3BlgR1+vnSf5CKsCWopyKTZmNqag8Z4uuHXMwkn3V5k/tTl5wilmMBQST0A3rN+McTN64XY+SjovIfvXVl0ntGxV4uxZt2JJ9TrSLW1R7jU5aao7E6adwt7K6P8AhZW+KsG/SmZrinX1+tFk3H4o3bj3G952Zj6sZqKW5Ck550HxP7UqttkvhzWJIxAuQdntMMynzVhDCucSs2kP2N7vV87ZRh6yYNQ2NNXGoCcQ1rnstxLvhcn3UuMAf7oaPgSayK2fKrt7MeLvaxPcz9neB8P9YWQw+AIo/gfrX2wWYSwHOPOgvEcHlGgjqIohdxDk71J7suACZqcplM7qKM8IY7VNxHCJMjaivCuFqonnTW7ZERGLBj6VSPaisXh5ov0rWO6Eg1mntfQC5abfwQfgTWx9Ll4zJWqBhc5xLhNzG+gjTnUsGiHDElqa+pxL7Ispz7+8PnzrZOwNkAOQZ0H51kmGMNWvez1fsWbqQPkP96nndr4+LaK9Xq9SMwLtxYa3hjP4lBHlNZoyzzIrYPaKk4R/Ir02zCsgZjV7dkM3Vj0rttql4TCvdcJbUuzbAeW5PIAcydBVgu9ibgt51uIzkSEUGGjfK/3vUCKnlnjje6bVqtzXgs6aD1MUnNGh0PQ6EeR865NOBamvE0jNU7BcJv3j9nbYj8RGVfUsdIoWyRp2hu1R2fWaK8V4Lew5HerAaYIMqSN1nkw/CdaHi3Ql34zgvj/gNHuyOKCYzDu2wuoD/r8H/dQYiaOdisJ3mMsgiQGDkf2eIfmBTM3rC2iXaVEdRU1MJr0FQ+HMc2rRtp1r3HeItaiF9emu1LGowhUaf+K5isWiQDzj8+dB+BcU7yc4AAAA85nf5VIvoLl4QpgDX1/Ss0GLF4OrHceXOsw9qyE27ZIiMw860TivFbODt5r123bX+ogT5KNzWMdue21rHDu7KsFttOdt2nfw8hpWx9DLxTgaL8DEtQVTRrgLgNJ6U9SnqYxhq2zsHbjCIfxFj+cfpWFYi94+nSr12P8AaImHC4fEKcoEi4up1J95enpSZRXFr1eoZwvjljErmsXUuDnlIkHoRuDU3+IHUUmjbZXxa2MRZe3+JSJ6EjesYx2Ha0zI4hlJBHp0/wCcxW0YU6UC7ScGF2/ZvoB4D9oOoGqN5watn1NgidmeECxbgj7V47zTMRJhbYXmAdMv33PRTUTj3asW2Nuzkd9ndmzW0I0gkR37DWWMKIhRXu0fGjYt5UP2rggH8CxDv/cfdB5eM86pPDMOty8tomBux6Kokx51w/PDlv6Zq32YxabPZlMW5e7i1Zzv/DoCB0zHYGiSez6zl/zbxbr4APlFG8BbRERLaBB9y2mrt5tHTepyX0WVmSNT1E9TQv1v4658cNeds+4x2KayhdH7yNSpHijqI3qJ2d7QtYcK7MbJMHWWtzp3ludiNyuzCQRV74xxhLasWIEDry9ayU3VYsVGkmB5GqfPLnLL25/thMNWNe4lhUu23tXdFOhKbKbeXxrO2UOjr1R2U+6KyzF4VrTvbcQyMytG0qY08udaLwPG95YtFtcyWQf7ka5hX+aOvyFU3tU2bEk82SyW/uyAH6Cp/wCbKzK4Ezm5sHUVdOwWEK97fMBVGUMdAPvMZ8gB86D8D7P3b7CAQs6sQco/f0FX7tRwsWuE3rdrQKnlmYlgWnzNdu0kLB+1PCrdVGFwqCB3gHhid4JmKvd/BG8AytmRoIO4IOoI+dfMFvCMTEGfyq6t7QMZaw1vCpcARVgN97KORPOKWb2Lb8Vj8LgUm9dQGJK6Fvly+NZn2h9q7ajBKMxPvtqInppWZYnGvdM3GZz5nT5UybtNphPifEruIfvLzs79WOwkmB8/yrvDzo3r+lCy9TeG3ND6/pRhc/BSxbE6c9aI4c5frULCkbnSpYMAk7ATRSEMXhgyBwNRInpPShOJbUc/CB8qNi6BhS0bwBPU1Xb1/wARPL6xvFYez9vF3betpzbbkVJH0qxWvaNj1ABysR945ZPntQZLQgHqJpX8KPKtxNyrTLOF1JprG3u6R3PJWM+gmpdnERpQH2g4sJhIB98qv6n8hRtp2U8V4k105mjPlUabGOYHLehKXGUhgTmH/NamXlmmssVG4/k8GX9XLgPaBj/kuFdtCXJi2o5jnG+nOi1nFu6izhRGjFrtw++w3Jbmx6cqzFkI1E1buyHaEZRhsQ6ooOZLjaZSORNc2fy13HZ8/tL1RLifZw3lk3muErIGkBxurfKqFabLP05gjcVquExPeMDbAyX4ykbC4u8HzGvwNZ9x6zb/AIm73c5cx3EHNs4jpINH4b7gf6ZNSjXCu0lu1aRIZioOwjVnLmCehy/KlcPx1k4jvcSp7tw5EScrIBkUgb6VW7VoA0bw+Gz2yoKgSDJ+Iiavh8ccbb+uXLO60K8T9pAAyYW0BGzPy9FFVDiPG7+IM3brNziSF+VTLPZW8ym6yhLIBY3CRqvVRzofhUsDN3hYkHQAmCOR0E/nVNgncPvoWBf3eYJiKi8fKG9Fo5kjQ+usfCk4m7aBU200E5hBGaRH3i1GuBcAbHqxtkWhZAXxeIsDJG0CQK299FmOrtWe7NdVZopxQdw7WSXJURIeFJI3ykVGwXE+7WA14MDujqE+RUn8616MHkHNsamYGZ1VuW40pVnieW69zNeGYESGTOSfxkrBHoBRWxijet3Ldo4pyAbpV7iFItxLEBZMDbWl321nR3B3ACPWpeJvZcx3ECq+mPVWkn5U9juJgKBvKiP96flEeNWq1eDYO5AzEMBAEmTEQOtVvEpfZDbXDuIJJDK/eCNfdjTTXXrRbgS99hWW2BcKZ715MxU93aQtuuomIkc6r97iVv3hh16nNdvtIjYy1LtTHEZ4Dce5YfwszL4UyhQsgDRiToZ51HxWOxFtijBARGge2YkA7ho50I4bxMW4AtWnMlvtFLanSN9hTV/EF2LEKJOyAKo9ByrcqPGN2ANUv2kYiBZt/wB7/RR9TWiXlAk1j3b3iIfFuOSAJz6SfrVLQV1jSDXi4pOcevpSC855UkoCda8K8TzoCk28RcVVQXHCK2ZVDEAN1EVxaSDOorqmtJJ41qRbq3dk8DavJcW8oZYXTbnMg8qqFurt2NXwOfNfymmx9CrDiMEjWzZAhCuWF0heg3odhfZ9hDqyuRy+01Gmxga0ZRoGgNSLNt28qewIGDsTgFj7KY6uxB8jrtRbhXDLNkFLFsW0Yy0TG0SZ8qYxNso0MasPBcVntkMAV2pL0LNeK+z67i8VeezetwTIDK2ggACaS/sbxjGVuYcTGhZpHxitJuWUt62xkM6wfe+FLxXFWW2zAP4BJyqzP/pUamhRfObcFud5kCye+NmYbJ3mfJGeI3rVOwnYLEYV774gW9bTKuVw5J1zA9BAopc7UYe2uUYO+4D95Bs5F7yQ2fxbGQDNQ8d7Rb7H7LCqup1dnY/EKFoTGhcoyWzct997mhMZfwxPz2ouuBU22YxChiAeglopJ4NJV4KtmYtIIBLEnSdhrR/hfDi4ZMrEFGXwgmMwIkwNN9KbjddktlqZ7HeNoHbCi2JurfZnO6KFEID94HUmaY4x7LLtrDXsQcRbfu0Zwio2Zgp6zFGOCcEOGu27lu2oZLTWv8p1zhiDmuEHVvOrlheJXog2VI8mIH5g0mj7Y3wjsTcN9LeIz2VuWGvI4CNMbAkEgeh1oj/gux/7l3/p/ar5x7iJOkZT0BmOomPSq418zVsMOuwyyXO/ekxWJ9psSLmKvMNs5A/0+E/mDWw5yVPoawtzJk7mSfU6mh+MSTXCa9XDSGJY6V62dKbvnSl2tqX9EsL00pcnr86SKUKbRUi0TV37I4xUtNPNo18gP3qkWas/ClBt6/iP/wBVqnzm8i5XUWz+eIPP0pQ470Hp1+FV4IKl4NRNdH88U+dF7vESTLAzpvO3Kp3CsdkJBMA86a4ecwdm1IAAJ6RQ/EiDpU8sZo0tT+LcYcOWSAOm49aYTtZdBmFmvXLYKGRyNV3IJrTCNllR3D8Ta68XG0J1k6U9jWDELaDFRpPU7nagltRIovhjAkb1taGdnLGENwFSJBGvl5zyqy8OtJYQJbGUAanmTG5PM0A4SxyP5g/SiXAmLZs2u2+tSy7p5BMYotsrMfMxTpRypzAKPmacQxtSsXcORteR+lToqLxK2QxnWhbKaPcREpbJ3OYE+QOlNqo6V0zxPKd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data:image/jpeg;base64,/9j/4AAQSkZJRgABAQAAAQABAAD/2wCEAAkGBxQSEhUUEhQUFhUXFxQYGBcVFxUXFRgXFRUXFhgXFRcYHSggGB0nHBcUITEhJSkrLi4uFx8zODMsNygtLiwBCgoKDg0OFxAQGCwcHBwsKywsLCwsLCwsLCwsLCwsLCwrLCw3LCwsLCwsLCwsLzcsLCw3NywsLCw3KywsNywrLP/AABEIALsAuwMBIgACEQEDEQH/xAAcAAABBQEBAQAAAAAAAAAAAAAFAgMEBgcBAAj/xABAEAACAQIEAwUFBgQFAwUAAAABAhEAAwQSITEFQVEGEyJhcQcygZGxI0JSocHRFBVichYzguHwosLxJFNjsrP/xAAZAQADAQEBAAAAAAAAAAAAAAABAgMABAX/xAAeEQEBAAIDAQEBAQAAAAAAAAAAAQIREiExA0ETBP/aAAwDAQACEQMRAD8AB27JAqZhzBqWMPSxhq77UJCluU876V61ZqaMPprSWw8iJYs5186XctQoFSEXLtXri5gZpdjoKvWDGlMpRG7bIHlUXLTSkKVJqXhxTNsVItUMjRLsk8qjY+3m8v1pQxIBiNaW2HNwjXQzApBC4ywE3nUVYcCCRqKhpglV/wBqKYUgnSf3oZZNII4fCAipAwMU5gmyjXWnr2KAHKpiDYklDE1IwjhxtrUDiN+dqZS6UXOokjcdaOhGO4g1Lt2NRFN4TFrdQMvPl08qm2RQ0Gzd9sqMTyB+lBuGsUt/aeok6meR+NFuKWyyFVjXeelUDtdbbDxea4xhCirtrBjzImmk3dBscWLly4LkSAAFmeRqtYvsZaZ2aAJM7VD7O8edwGYKWTRmO5G4P1FPY7jVpnLG8wJjQAwNBVOGU8DlKlIlPJbpK1Js0baMKt2op8Gkg11RQF5oAk1Du3xOgqVdE1Fe3RgGyJB5ioYFT7hhYG9DNQaaFqSgpzNFR0Jpd62TWow0UYMCN6P4QhFBOrEcuVRcNaBAnQ1J2I6daS9jHL9w/dGpA1ojg3CgFmHx3pq/ggQGBM7aVCvYbrS6lFYU4jbn3h6VWO0jF3XJcywddpmfWo2IsBZadeXlQyxhHZwQx97WmxwnpbVhw2oGuw19aJWbTFTA0O/pQ4WygB8xI3qz4SySoPXap2ngTbU4cSJj729FeC8Q7zaZ8/rU23aDaEeXWguL45g8G+R7gV+aopYgb+KNqAUdxWpUyAenWs99r2LHd2bYgksWOnJdoPrVixfabD3HXLcEEHKwEz6f71mvavGC80yC2Y8tQvITzmqfLG8tlyvStWkYaqSNNYpOvKiWCtgMM23OkPhtTA05V1oNCRKeRaVbArrVyuh4ilJTRelrWZy6sU3INSWWRUQiDRkamsnWm2s61H4txyzh9LjeL8K6t8QNvjQzC9tMMzQwuIPxMBH/AEkxW2CwWbNSe5r1l1IDKQQdQQZBHUU4DNATS26mWANjtTF27G1N2bhmhoRruwq5kJ6elCcXfExNGAMtrUwPrQV2BJkUuLUMxVsMYk+opjhmBdXmTlBzSdto+dG1w4uAge8Op1NR73DWXZoI3qsy/C6/RXBXpK+IH0HwqxW0JHMVUeFYlgRm1A+B3q7YU5wCRHrUcp2YC7W8aOCwrMv+Y/gtzyJGrfAa1h92+WJJJJJJJO5J5mrp7TOI95iig920uQep1Y/QfCqUyiaPhf0V7OYxFuAXZyE6xuDyP6UZ4zYsvd/9MrKg5sZJJqr2RG1aLwzhSXLaMCTmUH0mq4ZaDW1aXhx5V7+XmrcOFlDEacjSv5eOlN/QODiCvXLgqLbumuuetJo7mbXSnw0VCV9f1rpuGjphBXmhHanif8Nh3uCM2ir/AHNoPlvU228VX+29g3bCgKWi4p0E6kFRA5nWhZqMzm1xA5i7It2TJNySCfgam2sfhr3huWjhydrtks6T/XabceamRVo4Z2aC4e5Zu27iu7IWbMkIF1XKp94idRp+VLwvYWSc9xHSCDlBRh0Os1x36Y23ddP8ctTr0M7J8bbCX/4e6QbbNEz4VJ2df6Tp8604aVheNtlQEZpZCyc5y8iT5Ga2DsrjDewtlzuVAPquh+ldGF3O0LNUQaK6NK5eWvIcwinBMuYosoXYCh+JtmpVjQa0tbU1p0wbhkYNImj+HsiCWiGEjmwPpzpNm0BS48qTLLYyIl5mB8PyA/WiWB4o9pWLiQFJEbCBMmknaonH7/d4C8y6liEjYwd/yoba+Mp4tiC9xmJ1JJPxM0Pp7FtJNMqKbJJIt1pXYu8P4YCdVdl+GjD6n5VmloVd+w93VlPukA/Ef+aH4eerqRI12qMceg0yT50jiDab0IawSdCPyrY47NQ4XSdq6WJ5xUC0zc6nYLDFzuPjXR4kUVpVm0W0FTcXgiizv0PL86c4RsTsaXl0bSRwzgxcEvoOh51Ox3D0CbaqMw8o1Brh4oVAVd/+a0u9fAGupO/nO9Ry3TzqqnbxNpCxe6CWYnXfXUAj8qkYXGW0TKm3KSTv+nQUKXs2z3W+6ATGYSSAdKnfy0Jo2sc64L1lp6M3ZtWu3WDwq2WcZf4hnWAmrSTqGHnrVl7KYFrGGtW294LJHQsZI/OmsHw1O8N1wC5YtJ1y8gFHKABr50TN2K7/AJ4WOD6ZcqmsJFMopmvW7kjelZhVUzwEb0tb/IVD76uZ/OhZthA34pP8VQ17hrxc71uMHYtbYnc0P7a4pRhgi/izN8opyx4qCdtiVVVOkj8qW49hfFDva0lBXWFdWlpIftDWrz7PcOty6yOSAUYiPxAiqXZXWrp2Eu93fVv6X/MVt6PF14PwfMW7wnwkiCBkboaaxPZhmYtCCeQmKlf4neRFsEc50+lRn45dJkGPIAQKHZlEOF9ak8Kwh7wTt1p5akW7kVe1PSfxq6iWyXICrBk7VWL3arCK0hi2keFTQX2h8c7wpYU+FPE/m3IfAfWqWh0qcujNI/xvhwZy3Cdvd/c0y3brvHt27dsqGe2pZyCQCwBygeXWs/BqbwdoxFg//NZ//RaLNO7Z4/FYS2lxLa92TlNxjJB3ACggxHM9KZs8QuHDrdxFs2ZXNJnKV3DAnkRyoP7X+Lm9jmtA+CwMoHLO2rH190fCgnaHtO2IsYbDrK27FtQer3I1Y+QgQKEk90PK60N8N7UW7hIbwa+HMdCOWvI+VGg/nNZQWp2xiXQDK7L5KxA+VPyK1pG5AE1Lt4FyYPr5j96oXZ3t3dw5i4gvLp/TcHodj8a2LhPE7d+yt+2ohlBWd/Q/GkyysFXcZwq5bXOYImOnpQ4NG5o7xK41ye8Y+Q5UDu2RTY5ddslWrIIknfYDf41aMLgYtooFtSVMhpMz51V+GXlRgSdoqwI/e+IHy1O1JnRhFzhncHUactdPh1qk9v7pZkJ/CBvOxNaky27qqjmHWYnz5xzrLfaBglst3asWjWT/AFamhjd0MvFJY0MxOIuK7BTpl6TB1oi1JFglpCjTSSdydqOuySivCsOxtoSdSAT61duxOEm+oOohp+VVzALoNNeY6Gr92Cwk3Cf6TS5dKYrG3BlgR1+vnSf5CKsCWopyKTZmNqag8Z4uuHXMwkn3V5k/tTl5wilmMBQST0A3rN+McTN64XY+SjovIfvXVl0ntGxV4uxZt2JJ9TrSLW1R7jU5aao7E6adwt7K6P8AhZW+KsG/SmZrinX1+tFk3H4o3bj3G952Zj6sZqKW5Ck550HxP7UqttkvhzWJIxAuQdntMMynzVhDCucSs2kP2N7vV87ZRh6yYNQ2NNXGoCcQ1rnstxLvhcn3UuMAf7oaPgSayK2fKrt7MeLvaxPcz9neB8P9YWQw+AIo/gfrX2wWYSwHOPOgvEcHlGgjqIohdxDk71J7suACZqcplM7qKM8IY7VNxHCJMjaivCuFqonnTW7ZERGLBj6VSPaisXh5ov0rWO6Eg1mntfQC5abfwQfgTWx9Ll4zJWqBhc5xLhNzG+gjTnUsGiHDElqa+pxL7Ispz7+8PnzrZOwNkAOQZ0H51kmGMNWvez1fsWbqQPkP96nndr4+LaK9Xq9SMwLtxYa3hjP4lBHlNZoyzzIrYPaKk4R/Ir02zCsgZjV7dkM3Vj0rttql4TCvdcJbUuzbAeW5PIAcydBVgu9ibgt51uIzkSEUGGjfK/3vUCKnlnjje6bVqtzXgs6aD1MUnNGh0PQ6EeR865NOBamvE0jNU7BcJv3j9nbYj8RGVfUsdIoWyRp2hu1R2fWaK8V4Lew5HerAaYIMqSN1nkw/CdaHi3Ql34zgvj/gNHuyOKCYzDu2wuoD/r8H/dQYiaOdisJ3mMsgiQGDkf2eIfmBTM3rC2iXaVEdRU1MJr0FQ+HMc2rRtp1r3HeItaiF9emu1LGowhUaf+K5isWiQDzj8+dB+BcU7yc4AAAA85nf5VIvoLl4QpgDX1/Ss0GLF4OrHceXOsw9qyE27ZIiMw860TivFbODt5r123bX+ogT5KNzWMdue21rHDu7KsFttOdt2nfw8hpWx9DLxTgaL8DEtQVTRrgLgNJ6U9SnqYxhq2zsHbjCIfxFj+cfpWFYi94+nSr12P8AaImHC4fEKcoEi4up1J95enpSZRXFr1eoZwvjljErmsXUuDnlIkHoRuDU3+IHUUmjbZXxa2MRZe3+JSJ6EjesYx2Ha0zI4hlJBHp0/wCcxW0YU6UC7ScGF2/ZvoB4D9oOoGqN5watn1NgidmeECxbgj7V47zTMRJhbYXmAdMv33PRTUTj3asW2Nuzkd9ndmzW0I0gkR37DWWMKIhRXu0fGjYt5UP2rggH8CxDv/cfdB5eM86pPDMOty8tomBux6Kokx51w/PDlv6Zq32YxabPZlMW5e7i1Zzv/DoCB0zHYGiSez6zl/zbxbr4APlFG8BbRERLaBB9y2mrt5tHTepyX0WVmSNT1E9TQv1v4658cNeds+4x2KayhdH7yNSpHijqI3qJ2d7QtYcK7MbJMHWWtzp3ludiNyuzCQRV74xxhLasWIEDry9ayU3VYsVGkmB5GqfPLnLL25/thMNWNe4lhUu23tXdFOhKbKbeXxrO2UOjr1R2U+6KyzF4VrTvbcQyMytG0qY08udaLwPG95YtFtcyWQf7ka5hX+aOvyFU3tU2bEk82SyW/uyAH6Cp/wCbKzK4Ezm5sHUVdOwWEK97fMBVGUMdAPvMZ8gB86D8D7P3b7CAQs6sQco/f0FX7tRwsWuE3rdrQKnlmYlgWnzNdu0kLB+1PCrdVGFwqCB3gHhid4JmKvd/BG8AytmRoIO4IOoI+dfMFvCMTEGfyq6t7QMZaw1vCpcARVgN97KORPOKWb2Lb8Vj8LgUm9dQGJK6Fvly+NZn2h9q7ajBKMxPvtqInppWZYnGvdM3GZz5nT5UybtNphPifEruIfvLzs79WOwkmB8/yrvDzo3r+lCy9TeG3ND6/pRhc/BSxbE6c9aI4c5frULCkbnSpYMAk7ATRSEMXhgyBwNRInpPShOJbUc/CB8qNi6BhS0bwBPU1Xb1/wARPL6xvFYez9vF3betpzbbkVJH0qxWvaNj1ABysR945ZPntQZLQgHqJpX8KPKtxNyrTLOF1JprG3u6R3PJWM+gmpdnERpQH2g4sJhIB98qv6n8hRtp2U8V4k105mjPlUabGOYHLehKXGUhgTmH/NamXlmmssVG4/k8GX9XLgPaBj/kuFdtCXJi2o5jnG+nOi1nFu6izhRGjFrtw++w3Jbmx6cqzFkI1E1buyHaEZRhsQ6ooOZLjaZSORNc2fy13HZ8/tL1RLifZw3lk3muErIGkBxurfKqFabLP05gjcVquExPeMDbAyX4ykbC4u8HzGvwNZ9x6zb/AIm73c5cx3EHNs4jpINH4b7gf6ZNSjXCu0lu1aRIZioOwjVnLmCehy/KlcPx1k4jvcSp7tw5EScrIBkUgb6VW7VoA0bw+Gz2yoKgSDJ+Iiavh8ccbb+uXLO60K8T9pAAyYW0BGzPy9FFVDiPG7+IM3brNziSF+VTLPZW8ym6yhLIBY3CRqvVRzofhUsDN3hYkHQAmCOR0E/nVNgncPvoWBf3eYJiKi8fKG9Fo5kjQ+usfCk4m7aBU200E5hBGaRH3i1GuBcAbHqxtkWhZAXxeIsDJG0CQK299FmOrtWe7NdVZopxQdw7WSXJURIeFJI3ykVGwXE+7WA14MDujqE+RUn8616MHkHNsamYGZ1VuW40pVnieW69zNeGYESGTOSfxkrBHoBRWxijet3Ldo4pyAbpV7iFItxLEBZMDbWl321nR3B3ACPWpeJvZcx3ECq+mPVWkn5U9juJgKBvKiP96flEeNWq1eDYO5AzEMBAEmTEQOtVvEpfZDbXDuIJJDK/eCNfdjTTXXrRbgS99hWW2BcKZ715MxU93aQtuuomIkc6r97iVv3hh16nNdvtIjYy1LtTHEZ4Dce5YfwszL4UyhQsgDRiToZ51HxWOxFtijBARGge2YkA7ho50I4bxMW4AtWnMlvtFLanSN9hTV/EF2LEKJOyAKo9ByrcqPGN2ANUv2kYiBZt/wB7/RR9TWiXlAk1j3b3iIfFuOSAJz6SfrVLQV1jSDXi4pOcevpSC855UkoCda8K8TzoCk28RcVVQXHCK2ZVDEAN1EVxaSDOorqmtJJ41qRbq3dk8DavJcW8oZYXTbnMg8qqFurt2NXwOfNfymmx9CrDiMEjWzZAhCuWF0heg3odhfZ9hDqyuRy+01Gmxga0ZRoGgNSLNt28qewIGDsTgFj7KY6uxB8jrtRbhXDLNkFLFsW0Yy0TG0SZ8qYxNso0MasPBcVntkMAV2pL0LNeK+z67i8VeezetwTIDK2ggACaS/sbxjGVuYcTGhZpHxitJuWUt62xkM6wfe+FLxXFWW2zAP4BJyqzP/pUamhRfObcFud5kCye+NmYbJ3mfJGeI3rVOwnYLEYV774gW9bTKuVw5J1zA9BAopc7UYe2uUYO+4D95Bs5F7yQ2fxbGQDNQ8d7Rb7H7LCqup1dnY/EKFoTGhcoyWzct997mhMZfwxPz2ouuBU22YxChiAeglopJ4NJV4KtmYtIIBLEnSdhrR/hfDi4ZMrEFGXwgmMwIkwNN9KbjddktlqZ7HeNoHbCi2JurfZnO6KFEID94HUmaY4x7LLtrDXsQcRbfu0Zwio2Zgp6zFGOCcEOGu27lu2oZLTWv8p1zhiDmuEHVvOrlheJXog2VI8mIH5g0mj7Y3wjsTcN9LeIz2VuWGvI4CNMbAkEgeh1oj/gux/7l3/p/ar5x7iJOkZT0BmOomPSq418zVsMOuwyyXO/ekxWJ9psSLmKvMNs5A/0+E/mDWw5yVPoawtzJk7mSfU6mh+MSTXCa9XDSGJY6V62dKbvnSl2tqX9EsL00pcnr86SKUKbRUi0TV37I4xUtNPNo18gP3qkWas/ClBt6/iP/wBVqnzm8i5XUWz+eIPP0pQ470Hp1+FV4IKl4NRNdH88U+dF7vESTLAzpvO3Kp3CsdkJBMA86a4ecwdm1IAAJ6RQ/EiDpU8sZo0tT+LcYcOWSAOm49aYTtZdBmFmvXLYKGRyNV3IJrTCNllR3D8Ta68XG0J1k6U9jWDELaDFRpPU7nagltRIovhjAkb1taGdnLGENwFSJBGvl5zyqy8OtJYQJbGUAanmTG5PM0A4SxyP5g/SiXAmLZs2u2+tSy7p5BMYotsrMfMxTpRypzAKPmacQxtSsXcORteR+lToqLxK2QxnWhbKaPcREpbJ3OYE+QOlNqo6V0zxPKd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data:image/jpeg;base64,/9j/4AAQSkZJRgABAQAAAQABAAD/2wCEAAkGBxQSEhUUEhQUFhUXFxQYGBcVFxUXFRgXFRUXFhgXFRcYHSggGB0nHBcUITEhJSkrLi4uFx8zODMsNygtLiwBCgoKDg0OFxAQGCwcHBwsKywsLCwsLCwsLCwsLCwsLCwrLCw3LCwsLCwsLCwsLzcsLCw3NywsLCw3KywsNywrLP/AABEIALsAuwMBIgACEQEDEQH/xAAcAAABBQEBAQAAAAAAAAAAAAAFAgMEBgcBAAj/xABAEAACAQIEAwUFBgQFAwUAAAABAhEAAwQSITEFQVEGEyJhcQcygZGxI0JSocHRFBVichYzguHwosLxJFNjsrP/xAAZAQADAQEBAAAAAAAAAAAAAAABAgMABAX/xAAeEQEBAAIDAQEBAQAAAAAAAAAAAQIREiExA0ETBP/aAAwDAQACEQMRAD8AB27JAqZhzBqWMPSxhq77UJCluU876V61ZqaMPprSWw8iJYs5186XctQoFSEXLtXri5gZpdjoKvWDGlMpRG7bIHlUXLTSkKVJqXhxTNsVItUMjRLsk8qjY+3m8v1pQxIBiNaW2HNwjXQzApBC4ywE3nUVYcCCRqKhpglV/wBqKYUgnSf3oZZNII4fCAipAwMU5gmyjXWnr2KAHKpiDYklDE1IwjhxtrUDiN+dqZS6UXOokjcdaOhGO4g1Lt2NRFN4TFrdQMvPl08qm2RQ0Gzd9sqMTyB+lBuGsUt/aeok6meR+NFuKWyyFVjXeelUDtdbbDxea4xhCirtrBjzImmk3dBscWLly4LkSAAFmeRqtYvsZaZ2aAJM7VD7O8edwGYKWTRmO5G4P1FPY7jVpnLG8wJjQAwNBVOGU8DlKlIlPJbpK1Js0baMKt2op8Gkg11RQF5oAk1Du3xOgqVdE1Fe3RgGyJB5ioYFT7hhYG9DNQaaFqSgpzNFR0Jpd62TWow0UYMCN6P4QhFBOrEcuVRcNaBAnQ1J2I6daS9jHL9w/dGpA1ojg3CgFmHx3pq/ggQGBM7aVCvYbrS6lFYU4jbn3h6VWO0jF3XJcywddpmfWo2IsBZadeXlQyxhHZwQx97WmxwnpbVhw2oGuw19aJWbTFTA0O/pQ4WygB8xI3qz4SySoPXap2ngTbU4cSJj729FeC8Q7zaZ8/rU23aDaEeXWguL45g8G+R7gV+aopYgb+KNqAUdxWpUyAenWs99r2LHd2bYgksWOnJdoPrVixfabD3HXLcEEHKwEz6f71mvavGC80yC2Y8tQvITzmqfLG8tlyvStWkYaqSNNYpOvKiWCtgMM23OkPhtTA05V1oNCRKeRaVbArrVyuh4ilJTRelrWZy6sU3INSWWRUQiDRkamsnWm2s61H4txyzh9LjeL8K6t8QNvjQzC9tMMzQwuIPxMBH/AEkxW2CwWbNSe5r1l1IDKQQdQQZBHUU4DNATS26mWANjtTF27G1N2bhmhoRruwq5kJ6elCcXfExNGAMtrUwPrQV2BJkUuLUMxVsMYk+opjhmBdXmTlBzSdto+dG1w4uAge8Op1NR73DWXZoI3qsy/C6/RXBXpK+IH0HwqxW0JHMVUeFYlgRm1A+B3q7YU5wCRHrUcp2YC7W8aOCwrMv+Y/gtzyJGrfAa1h92+WJJJJJJJO5J5mrp7TOI95iig920uQep1Y/QfCqUyiaPhf0V7OYxFuAXZyE6xuDyP6UZ4zYsvd/9MrKg5sZJJqr2RG1aLwzhSXLaMCTmUH0mq4ZaDW1aXhx5V7+XmrcOFlDEacjSv5eOlN/QODiCvXLgqLbumuuetJo7mbXSnw0VCV9f1rpuGjphBXmhHanif8Nh3uCM2ir/AHNoPlvU228VX+29g3bCgKWi4p0E6kFRA5nWhZqMzm1xA5i7It2TJNySCfgam2sfhr3huWjhydrtks6T/XabceamRVo4Z2aC4e5Zu27iu7IWbMkIF1XKp94idRp+VLwvYWSc9xHSCDlBRh0Os1x36Y23ddP8ctTr0M7J8bbCX/4e6QbbNEz4VJ2df6Tp8604aVheNtlQEZpZCyc5y8iT5Ga2DsrjDewtlzuVAPquh+ldGF3O0LNUQaK6NK5eWvIcwinBMuYosoXYCh+JtmpVjQa0tbU1p0wbhkYNImj+HsiCWiGEjmwPpzpNm0BS48qTLLYyIl5mB8PyA/WiWB4o9pWLiQFJEbCBMmknaonH7/d4C8y6liEjYwd/yoba+Mp4tiC9xmJ1JJPxM0Pp7FtJNMqKbJJIt1pXYu8P4YCdVdl+GjD6n5VmloVd+w93VlPukA/Ef+aH4eerqRI12qMceg0yT50jiDab0IawSdCPyrY47NQ4XSdq6WJ5xUC0zc6nYLDFzuPjXR4kUVpVm0W0FTcXgiizv0PL86c4RsTsaXl0bSRwzgxcEvoOh51Ox3D0CbaqMw8o1Brh4oVAVd/+a0u9fAGupO/nO9Ry3TzqqnbxNpCxe6CWYnXfXUAj8qkYXGW0TKm3KSTv+nQUKXs2z3W+6ATGYSSAdKnfy0Jo2sc64L1lp6M3ZtWu3WDwq2WcZf4hnWAmrSTqGHnrVl7KYFrGGtW294LJHQsZI/OmsHw1O8N1wC5YtJ1y8gFHKABr50TN2K7/AJ4WOD6ZcqmsJFMopmvW7kjelZhVUzwEb0tb/IVD76uZ/OhZthA34pP8VQ17hrxc71uMHYtbYnc0P7a4pRhgi/izN8opyx4qCdtiVVVOkj8qW49hfFDva0lBXWFdWlpIftDWrz7PcOty6yOSAUYiPxAiqXZXWrp2Eu93fVv6X/MVt6PF14PwfMW7wnwkiCBkboaaxPZhmYtCCeQmKlf4neRFsEc50+lRn45dJkGPIAQKHZlEOF9ak8Kwh7wTt1p5akW7kVe1PSfxq6iWyXICrBk7VWL3arCK0hi2keFTQX2h8c7wpYU+FPE/m3IfAfWqWh0qcujNI/xvhwZy3Cdvd/c0y3brvHt27dsqGe2pZyCQCwBygeXWs/BqbwdoxFg//NZ//RaLNO7Z4/FYS2lxLa92TlNxjJB3ACggxHM9KZs8QuHDrdxFs2ZXNJnKV3DAnkRyoP7X+Lm9jmtA+CwMoHLO2rH190fCgnaHtO2IsYbDrK27FtQer3I1Y+QgQKEk90PK60N8N7UW7hIbwa+HMdCOWvI+VGg/nNZQWp2xiXQDK7L5KxA+VPyK1pG5AE1Lt4FyYPr5j96oXZ3t3dw5i4gvLp/TcHodj8a2LhPE7d+yt+2ohlBWd/Q/GkyysFXcZwq5bXOYImOnpQ4NG5o7xK41ye8Y+Q5UDu2RTY5ddslWrIIknfYDf41aMLgYtooFtSVMhpMz51V+GXlRgSdoqwI/e+IHy1O1JnRhFzhncHUactdPh1qk9v7pZkJ/CBvOxNaky27qqjmHWYnz5xzrLfaBglst3asWjWT/AFamhjd0MvFJY0MxOIuK7BTpl6TB1oi1JFglpCjTSSdydqOuySivCsOxtoSdSAT61duxOEm+oOohp+VVzALoNNeY6Gr92Cwk3Cf6TS5dKYrG3BlgR1+vnSf5CKsCWopyKTZmNqag8Z4uuHXMwkn3V5k/tTl5wilmMBQST0A3rN+McTN64XY+SjovIfvXVl0ntGxV4uxZt2JJ9TrSLW1R7jU5aao7E6adwt7K6P8AhZW+KsG/SmZrinX1+tFk3H4o3bj3G952Zj6sZqKW5Ck550HxP7UqttkvhzWJIxAuQdntMMynzVhDCucSs2kP2N7vV87ZRh6yYNQ2NNXGoCcQ1rnstxLvhcn3UuMAf7oaPgSayK2fKrt7MeLvaxPcz9neB8P9YWQw+AIo/gfrX2wWYSwHOPOgvEcHlGgjqIohdxDk71J7suACZqcplM7qKM8IY7VNxHCJMjaivCuFqonnTW7ZERGLBj6VSPaisXh5ov0rWO6Eg1mntfQC5abfwQfgTWx9Ll4zJWqBhc5xLhNzG+gjTnUsGiHDElqa+pxL7Ispz7+8PnzrZOwNkAOQZ0H51kmGMNWvez1fsWbqQPkP96nndr4+LaK9Xq9SMwLtxYa3hjP4lBHlNZoyzzIrYPaKk4R/Ir02zCsgZjV7dkM3Vj0rttql4TCvdcJbUuzbAeW5PIAcydBVgu9ibgt51uIzkSEUGGjfK/3vUCKnlnjje6bVqtzXgs6aD1MUnNGh0PQ6EeR865NOBamvE0jNU7BcJv3j9nbYj8RGVfUsdIoWyRp2hu1R2fWaK8V4Lew5HerAaYIMqSN1nkw/CdaHi3Ql34zgvj/gNHuyOKCYzDu2wuoD/r8H/dQYiaOdisJ3mMsgiQGDkf2eIfmBTM3rC2iXaVEdRU1MJr0FQ+HMc2rRtp1r3HeItaiF9emu1LGowhUaf+K5isWiQDzj8+dB+BcU7yc4AAAA85nf5VIvoLl4QpgDX1/Ss0GLF4OrHceXOsw9qyE27ZIiMw860TivFbODt5r123bX+ogT5KNzWMdue21rHDu7KsFttOdt2nfw8hpWx9DLxTgaL8DEtQVTRrgLgNJ6U9SnqYxhq2zsHbjCIfxFj+cfpWFYi94+nSr12P8AaImHC4fEKcoEi4up1J95enpSZRXFr1eoZwvjljErmsXUuDnlIkHoRuDU3+IHUUmjbZXxa2MRZe3+JSJ6EjesYx2Ha0zI4hlJBHp0/wCcxW0YU6UC7ScGF2/ZvoB4D9oOoGqN5watn1NgidmeECxbgj7V47zTMRJhbYXmAdMv33PRTUTj3asW2Nuzkd9ndmzW0I0gkR37DWWMKIhRXu0fGjYt5UP2rggH8CxDv/cfdB5eM86pPDMOty8tomBux6Kokx51w/PDlv6Zq32YxabPZlMW5e7i1Zzv/DoCB0zHYGiSez6zl/zbxbr4APlFG8BbRERLaBB9y2mrt5tHTepyX0WVmSNT1E9TQv1v4658cNeds+4x2KayhdH7yNSpHijqI3qJ2d7QtYcK7MbJMHWWtzp3ludiNyuzCQRV74xxhLasWIEDry9ayU3VYsVGkmB5GqfPLnLL25/thMNWNe4lhUu23tXdFOhKbKbeXxrO2UOjr1R2U+6KyzF4VrTvbcQyMytG0qY08udaLwPG95YtFtcyWQf7ka5hX+aOvyFU3tU2bEk82SyW/uyAH6Cp/wCbKzK4Ezm5sHUVdOwWEK97fMBVGUMdAPvMZ8gB86D8D7P3b7CAQs6sQco/f0FX7tRwsWuE3rdrQKnlmYlgWnzNdu0kLB+1PCrdVGFwqCB3gHhid4JmKvd/BG8AytmRoIO4IOoI+dfMFvCMTEGfyq6t7QMZaw1vCpcARVgN97KORPOKWb2Lb8Vj8LgUm9dQGJK6Fvly+NZn2h9q7ajBKMxPvtqInppWZYnGvdM3GZz5nT5UybtNphPifEruIfvLzs79WOwkmB8/yrvDzo3r+lCy9TeG3ND6/pRhc/BSxbE6c9aI4c5frULCkbnSpYMAk7ATRSEMXhgyBwNRInpPShOJbUc/CB8qNi6BhS0bwBPU1Xb1/wARPL6xvFYez9vF3betpzbbkVJH0qxWvaNj1ABysR945ZPntQZLQgHqJpX8KPKtxNyrTLOF1JprG3u6R3PJWM+gmpdnERpQH2g4sJhIB98qv6n8hRtp2U8V4k105mjPlUabGOYHLehKXGUhgTmH/NamXlmmssVG4/k8GX9XLgPaBj/kuFdtCXJi2o5jnG+nOi1nFu6izhRGjFrtw++w3Jbmx6cqzFkI1E1buyHaEZRhsQ6ooOZLjaZSORNc2fy13HZ8/tL1RLifZw3lk3muErIGkBxurfKqFabLP05gjcVquExPeMDbAyX4ykbC4u8HzGvwNZ9x6zb/AIm73c5cx3EHNs4jpINH4b7gf6ZNSjXCu0lu1aRIZioOwjVnLmCehy/KlcPx1k4jvcSp7tw5EScrIBkUgb6VW7VoA0bw+Gz2yoKgSDJ+Iiavh8ccbb+uXLO60K8T9pAAyYW0BGzPy9FFVDiPG7+IM3brNziSF+VTLPZW8ym6yhLIBY3CRqvVRzofhUsDN3hYkHQAmCOR0E/nVNgncPvoWBf3eYJiKi8fKG9Fo5kjQ+usfCk4m7aBU200E5hBGaRH3i1GuBcAbHqxtkWhZAXxeIsDJG0CQK299FmOrtWe7NdVZopxQdw7WSXJURIeFJI3ykVGwXE+7WA14MDujqE+RUn8616MHkHNsamYGZ1VuW40pVnieW69zNeGYESGTOSfxkrBHoBRWxijet3Ldo4pyAbpV7iFItxLEBZMDbWl321nR3B3ACPWpeJvZcx3ECq+mPVWkn5U9juJgKBvKiP96flEeNWq1eDYO5AzEMBAEmTEQOtVvEpfZDbXDuIJJDK/eCNfdjTTXXrRbgS99hWW2BcKZ715MxU93aQtuuomIkc6r97iVv3hh16nNdvtIjYy1LtTHEZ4Dce5YfwszL4UyhQsgDRiToZ51HxWOxFtijBARGge2YkA7ho50I4bxMW4AtWnMlvtFLanSN9hTV/EF2LEKJOyAKo9ByrcqPGN2ANUv2kYiBZt/wB7/RR9TWiXlAk1j3b3iIfFuOSAJz6SfrVLQV1jSDXi4pOcevpSC855UkoCda8K8TzoCk28RcVVQXHCK2ZVDEAN1EVxaSDOorqmtJJ41qRbq3dk8DavJcW8oZYXTbnMg8qqFurt2NXwOfNfymmx9CrDiMEjWzZAhCuWF0heg3odhfZ9hDqyuRy+01Gmxga0ZRoGgNSLNt28qewIGDsTgFj7KY6uxB8jrtRbhXDLNkFLFsW0Yy0TG0SZ8qYxNso0MasPBcVntkMAV2pL0LNeK+z67i8VeezetwTIDK2ggACaS/sbxjGVuYcTGhZpHxitJuWUt62xkM6wfe+FLxXFWW2zAP4BJyqzP/pUamhRfObcFud5kCye+NmYbJ3mfJGeI3rVOwnYLEYV774gW9bTKuVw5J1zA9BAopc7UYe2uUYO+4D95Bs5F7yQ2fxbGQDNQ8d7Rb7H7LCqup1dnY/EKFoTGhcoyWzct997mhMZfwxPz2ouuBU22YxChiAeglopJ4NJV4KtmYtIIBLEnSdhrR/hfDi4ZMrEFGXwgmMwIkwNN9KbjddktlqZ7HeNoHbCi2JurfZnO6KFEID94HUmaY4x7LLtrDXsQcRbfu0Zwio2Zgp6zFGOCcEOGu27lu2oZLTWv8p1zhiDmuEHVvOrlheJXog2VI8mIH5g0mj7Y3wjsTcN9LeIz2VuWGvI4CNMbAkEgeh1oj/gux/7l3/p/ar5x7iJOkZT0BmOomPSq418zVsMOuwyyXO/ekxWJ9psSLmKvMNs5A/0+E/mDWw5yVPoawtzJk7mSfU6mh+MSTXCa9XDSGJY6V62dKbvnSl2tqX9EsL00pcnr86SKUKbRUi0TV37I4xUtNPNo18gP3qkWas/ClBt6/iP/wBVqnzm8i5XUWz+eIPP0pQ470Hp1+FV4IKl4NRNdH88U+dF7vESTLAzpvO3Kp3CsdkJBMA86a4ecwdm1IAAJ6RQ/EiDpU8sZo0tT+LcYcOWSAOm49aYTtZdBmFmvXLYKGRyNV3IJrTCNllR3D8Ta68XG0J1k6U9jWDELaDFRpPU7nagltRIovhjAkb1taGdnLGENwFSJBGvl5zyqy8OtJYQJbGUAanmTG5PM0A4SxyP5g/SiXAmLZs2u2+tSy7p5BMYotsrMfMxTpRypzAKPmacQxtSsXcORteR+lToqLxK2QxnWhbKaPcREpbJ3OYE+QOlNqo6V0zxPKdv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data:image/jpeg;base64,/9j/4AAQSkZJRgABAQAAAQABAAD/2wCEAAkGBxQSEhUUEhQUFhUXFxQYGBcVFxUXFRgXFRUXFhgXFRcYHSggGB0nHBcUITEhJSkrLi4uFx8zODMsNygtLiwBCgoKDg0OFxAQGCwcHBwsKywsLCwsLCwsLCwsLCwsLCwrLCw3LCwsLCwsLCwsLzcsLCw3NywsLCw3KywsNywrLP/AABEIALsAuwMBIgACEQEDEQH/xAAcAAABBQEBAQAAAAAAAAAAAAAFAgMEBgcBAAj/xABAEAACAQIEAwUFBgQFAwUAAAABAhEAAwQSITEFQVEGEyJhcQcygZGxI0JSocHRFBVichYzguHwosLxJFNjsrP/xAAZAQADAQEBAAAAAAAAAAAAAAABAgMABAX/xAAeEQEBAAIDAQEBAQAAAAAAAAAAAQIREiExA0ETBP/aAAwDAQACEQMRAD8AB27JAqZhzBqWMPSxhq77UJCluU876V61ZqaMPprSWw8iJYs5186XctQoFSEXLtXri5gZpdjoKvWDGlMpRG7bIHlUXLTSkKVJqXhxTNsVItUMjRLsk8qjY+3m8v1pQxIBiNaW2HNwjXQzApBC4ywE3nUVYcCCRqKhpglV/wBqKYUgnSf3oZZNII4fCAipAwMU5gmyjXWnr2KAHKpiDYklDE1IwjhxtrUDiN+dqZS6UXOokjcdaOhGO4g1Lt2NRFN4TFrdQMvPl08qm2RQ0Gzd9sqMTyB+lBuGsUt/aeok6meR+NFuKWyyFVjXeelUDtdbbDxea4xhCirtrBjzImmk3dBscWLly4LkSAAFmeRqtYvsZaZ2aAJM7VD7O8edwGYKWTRmO5G4P1FPY7jVpnLG8wJjQAwNBVOGU8DlKlIlPJbpK1Js0baMKt2op8Gkg11RQF5oAk1Du3xOgqVdE1Fe3RgGyJB5ioYFT7hhYG9DNQaaFqSgpzNFR0Jpd62TWow0UYMCN6P4QhFBOrEcuVRcNaBAnQ1J2I6daS9jHL9w/dGpA1ojg3CgFmHx3pq/ggQGBM7aVCvYbrS6lFYU4jbn3h6VWO0jF3XJcywddpmfWo2IsBZadeXlQyxhHZwQx97WmxwnpbVhw2oGuw19aJWbTFTA0O/pQ4WygB8xI3qz4SySoPXap2ngTbU4cSJj729FeC8Q7zaZ8/rU23aDaEeXWguL45g8G+R7gV+aopYgb+KNqAUdxWpUyAenWs99r2LHd2bYgksWOnJdoPrVixfabD3HXLcEEHKwEz6f71mvavGC80yC2Y8tQvITzmqfLG8tlyvStWkYaqSNNYpOvKiWCtgMM23OkPhtTA05V1oNCRKeRaVbArrVyuh4ilJTRelrWZy6sU3INSWWRUQiDRkamsnWm2s61H4txyzh9LjeL8K6t8QNvjQzC9tMMzQwuIPxMBH/AEkxW2CwWbNSe5r1l1IDKQQdQQZBHUU4DNATS26mWANjtTF27G1N2bhmhoRruwq5kJ6elCcXfExNGAMtrUwPrQV2BJkUuLUMxVsMYk+opjhmBdXmTlBzSdto+dG1w4uAge8Op1NR73DWXZoI3qsy/C6/RXBXpK+IH0HwqxW0JHMVUeFYlgRm1A+B3q7YU5wCRHrUcp2YC7W8aOCwrMv+Y/gtzyJGrfAa1h92+WJJJJJJJO5J5mrp7TOI95iig920uQep1Y/QfCqUyiaPhf0V7OYxFuAXZyE6xuDyP6UZ4zYsvd/9MrKg5sZJJqr2RG1aLwzhSXLaMCTmUH0mq4ZaDW1aXhx5V7+XmrcOFlDEacjSv5eOlN/QODiCvXLgqLbumuuetJo7mbXSnw0VCV9f1rpuGjphBXmhHanif8Nh3uCM2ir/AHNoPlvU228VX+29g3bCgKWi4p0E6kFRA5nWhZqMzm1xA5i7It2TJNySCfgam2sfhr3huWjhydrtks6T/XabceamRVo4Z2aC4e5Zu27iu7IWbMkIF1XKp94idRp+VLwvYWSc9xHSCDlBRh0Os1x36Y23ddP8ctTr0M7J8bbCX/4e6QbbNEz4VJ2df6Tp8604aVheNtlQEZpZCyc5y8iT5Ga2DsrjDewtlzuVAPquh+ldGF3O0LNUQaK6NK5eWvIcwinBMuYosoXYCh+JtmpVjQa0tbU1p0wbhkYNImj+HsiCWiGEjmwPpzpNm0BS48qTLLYyIl5mB8PyA/WiWB4o9pWLiQFJEbCBMmknaonH7/d4C8y6liEjYwd/yoba+Mp4tiC9xmJ1JJPxM0Pp7FtJNMqKbJJIt1pXYu8P4YCdVdl+GjD6n5VmloVd+w93VlPukA/Ef+aH4eerqRI12qMceg0yT50jiDab0IawSdCPyrY47NQ4XSdq6WJ5xUC0zc6nYLDFzuPjXR4kUVpVm0W0FTcXgiizv0PL86c4RsTsaXl0bSRwzgxcEvoOh51Ox3D0CbaqMw8o1Brh4oVAVd/+a0u9fAGupO/nO9Ry3TzqqnbxNpCxe6CWYnXfXUAj8qkYXGW0TKm3KSTv+nQUKXs2z3W+6ATGYSSAdKnfy0Jo2sc64L1lp6M3ZtWu3WDwq2WcZf4hnWAmrSTqGHnrVl7KYFrGGtW294LJHQsZI/OmsHw1O8N1wC5YtJ1y8gFHKABr50TN2K7/AJ4WOD6ZcqmsJFMopmvW7kjelZhVUzwEb0tb/IVD76uZ/OhZthA34pP8VQ17hrxc71uMHYtbYnc0P7a4pRhgi/izN8opyx4qCdtiVVVOkj8qW49hfFDva0lBXWFdWlpIftDWrz7PcOty6yOSAUYiPxAiqXZXWrp2Eu93fVv6X/MVt6PF14PwfMW7wnwkiCBkboaaxPZhmYtCCeQmKlf4neRFsEc50+lRn45dJkGPIAQKHZlEOF9ak8Kwh7wTt1p5akW7kVe1PSfxq6iWyXICrBk7VWL3arCK0hi2keFTQX2h8c7wpYU+FPE/m3IfAfWqWh0qcujNI/xvhwZy3Cdvd/c0y3brvHt27dsqGe2pZyCQCwBygeXWs/BqbwdoxFg//NZ//RaLNO7Z4/FYS2lxLa92TlNxjJB3ACggxHM9KZs8QuHDrdxFs2ZXNJnKV3DAnkRyoP7X+Lm9jmtA+CwMoHLO2rH190fCgnaHtO2IsYbDrK27FtQer3I1Y+QgQKEk90PK60N8N7UW7hIbwa+HMdCOWvI+VGg/nNZQWp2xiXQDK7L5KxA+VPyK1pG5AE1Lt4FyYPr5j96oXZ3t3dw5i4gvLp/TcHodj8a2LhPE7d+yt+2ohlBWd/Q/GkyysFXcZwq5bXOYImOnpQ4NG5o7xK41ye8Y+Q5UDu2RTY5ddslWrIIknfYDf41aMLgYtooFtSVMhpMz51V+GXlRgSdoqwI/e+IHy1O1JnRhFzhncHUactdPh1qk9v7pZkJ/CBvOxNaky27qqjmHWYnz5xzrLfaBglst3asWjWT/AFamhjd0MvFJY0MxOIuK7BTpl6TB1oi1JFglpCjTSSdydqOuySivCsOxtoSdSAT61duxOEm+oOohp+VVzALoNNeY6Gr92Cwk3Cf6TS5dKYrG3BlgR1+vnSf5CKsCWopyKTZmNqag8Z4uuHXMwkn3V5k/tTl5wilmMBQST0A3rN+McTN64XY+SjovIfvXVl0ntGxV4uxZt2JJ9TrSLW1R7jU5aao7E6adwt7K6P8AhZW+KsG/SmZrinX1+tFk3H4o3bj3G952Zj6sZqKW5Ck550HxP7UqttkvhzWJIxAuQdntMMynzVhDCucSs2kP2N7vV87ZRh6yYNQ2NNXGoCcQ1rnstxLvhcn3UuMAf7oaPgSayK2fKrt7MeLvaxPcz9neB8P9YWQw+AIo/gfrX2wWYSwHOPOgvEcHlGgjqIohdxDk71J7suACZqcplM7qKM8IY7VNxHCJMjaivCuFqonnTW7ZERGLBj6VSPaisXh5ov0rWO6Eg1mntfQC5abfwQfgTWx9Ll4zJWqBhc5xLhNzG+gjTnUsGiHDElqa+pxL7Ispz7+8PnzrZOwNkAOQZ0H51kmGMNWvez1fsWbqQPkP96nndr4+LaK9Xq9SMwLtxYa3hjP4lBHlNZoyzzIrYPaKk4R/Ir02zCsgZjV7dkM3Vj0rttql4TCvdcJbUuzbAeW5PIAcydBVgu9ibgt51uIzkSEUGGjfK/3vUCKnlnjje6bVqtzXgs6aD1MUnNGh0PQ6EeR865NOBamvE0jNU7BcJv3j9nbYj8RGVfUsdIoWyRp2hu1R2fWaK8V4Lew5HerAaYIMqSN1nkw/CdaHi3Ql34zgvj/gNHuyOKCYzDu2wuoD/r8H/dQYiaOdisJ3mMsgiQGDkf2eIfmBTM3rC2iXaVEdRU1MJr0FQ+HMc2rRtp1r3HeItaiF9emu1LGowhUaf+K5isWiQDzj8+dB+BcU7yc4AAAA85nf5VIvoLl4QpgDX1/Ss0GLF4OrHceXOsw9qyE27ZIiMw860TivFbODt5r123bX+ogT5KNzWMdue21rHDu7KsFttOdt2nfw8hpWx9DLxTgaL8DEtQVTRrgLgNJ6U9SnqYxhq2zsHbjCIfxFj+cfpWFYi94+nSr12P8AaImHC4fEKcoEi4up1J95enpSZRXFr1eoZwvjljErmsXUuDnlIkHoRuDU3+IHUUmjbZXxa2MRZe3+JSJ6EjesYx2Ha0zI4hlJBHp0/wCcxW0YU6UC7ScGF2/ZvoB4D9oOoGqN5watn1NgidmeECxbgj7V47zTMRJhbYXmAdMv33PRTUTj3asW2Nuzkd9ndmzW0I0gkR37DWWMKIhRXu0fGjYt5UP2rggH8CxDv/cfdB5eM86pPDMOty8tomBux6Kokx51w/PDlv6Zq32YxabPZlMW5e7i1Zzv/DoCB0zHYGiSez6zl/zbxbr4APlFG8BbRERLaBB9y2mrt5tHTepyX0WVmSNT1E9TQv1v4658cNeds+4x2KayhdH7yNSpHijqI3qJ2d7QtYcK7MbJMHWWtzp3ludiNyuzCQRV74xxhLasWIEDry9ayU3VYsVGkmB5GqfPLnLL25/thMNWNe4lhUu23tXdFOhKbKbeXxrO2UOjr1R2U+6KyzF4VrTvbcQyMytG0qY08udaLwPG95YtFtcyWQf7ka5hX+aOvyFU3tU2bEk82SyW/uyAH6Cp/wCbKzK4Ezm5sHUVdOwWEK97fMBVGUMdAPvMZ8gB86D8D7P3b7CAQs6sQco/f0FX7tRwsWuE3rdrQKnlmYlgWnzNdu0kLB+1PCrdVGFwqCB3gHhid4JmKvd/BG8AytmRoIO4IOoI+dfMFvCMTEGfyq6t7QMZaw1vCpcARVgN97KORPOKWb2Lb8Vj8LgUm9dQGJK6Fvly+NZn2h9q7ajBKMxPvtqInppWZYnGvdM3GZz5nT5UybtNphPifEruIfvLzs79WOwkmB8/yrvDzo3r+lCy9TeG3ND6/pRhc/BSxbE6c9aI4c5frULCkbnSpYMAk7ATRSEMXhgyBwNRInpPShOJbUc/CB8qNi6BhS0bwBPU1Xb1/wARPL6xvFYez9vF3betpzbbkVJH0qxWvaNj1ABysR945ZPntQZLQgHqJpX8KPKtxNyrTLOF1JprG3u6R3PJWM+gmpdnERpQH2g4sJhIB98qv6n8hRtp2U8V4k105mjPlUabGOYHLehKXGUhgTmH/NamXlmmssVG4/k8GX9XLgPaBj/kuFdtCXJi2o5jnG+nOi1nFu6izhRGjFrtw++w3Jbmx6cqzFkI1E1buyHaEZRhsQ6ooOZLjaZSORNc2fy13HZ8/tL1RLifZw3lk3muErIGkBxurfKqFabLP05gjcVquExPeMDbAyX4ykbC4u8HzGvwNZ9x6zb/AIm73c5cx3EHNs4jpINH4b7gf6ZNSjXCu0lu1aRIZioOwjVnLmCehy/KlcPx1k4jvcSp7tw5EScrIBkUgb6VW7VoA0bw+Gz2yoKgSDJ+Iiavh8ccbb+uXLO60K8T9pAAyYW0BGzPy9FFVDiPG7+IM3brNziSF+VTLPZW8ym6yhLIBY3CRqvVRzofhUsDN3hYkHQAmCOR0E/nVNgncPvoWBf3eYJiKi8fKG9Fo5kjQ+usfCk4m7aBU200E5hBGaRH3i1GuBcAbHqxtkWhZAXxeIsDJG0CQK299FmOrtWe7NdVZopxQdw7WSXJURIeFJI3ykVGwXE+7WA14MDujqE+RUn8616MHkHNsamYGZ1VuW40pVnieW69zNeGYESGTOSfxkrBHoBRWxijet3Ldo4pyAbpV7iFItxLEBZMDbWl321nR3B3ACPWpeJvZcx3ECq+mPVWkn5U9juJgKBvKiP96flEeNWq1eDYO5AzEMBAEmTEQOtVvEpfZDbXDuIJJDK/eCNfdjTTXXrRbgS99hWW2BcKZ715MxU93aQtuuomIkc6r97iVv3hh16nNdvtIjYy1LtTHEZ4Dce5YfwszL4UyhQsgDRiToZ51HxWOxFtijBARGge2YkA7ho50I4bxMW4AtWnMlvtFLanSN9hTV/EF2LEKJOyAKo9ByrcqPGN2ANUv2kYiBZt/wB7/RR9TWiXlAk1j3b3iIfFuOSAJz6SfrVLQV1jSDXi4pOcevpSC855UkoCda8K8TzoCk28RcVVQXHCK2ZVDEAN1EVxaSDOorqmtJJ41qRbq3dk8DavJcW8oZYXTbnMg8qqFurt2NXwOfNfymmx9CrDiMEjWzZAhCuWF0heg3odhfZ9hDqyuRy+01Gmxga0ZRoGgNSLNt28qewIGDsTgFj7KY6uxB8jrtRbhXDLNkFLFsW0Yy0TG0SZ8qYxNso0MasPBcVntkMAV2pL0LNeK+z67i8VeezetwTIDK2ggACaS/sbxjGVuYcTGhZpHxitJuWUt62xkM6wfe+FLxXFWW2zAP4BJyqzP/pUamhRfObcFud5kCye+NmYbJ3mfJGeI3rVOwnYLEYV774gW9bTKuVw5J1zA9BAopc7UYe2uUYO+4D95Bs5F7yQ2fxbGQDNQ8d7Rb7H7LCqup1dnY/EKFoTGhcoyWzct997mhMZfwxPz2ouuBU22YxChiAeglopJ4NJV4KtmYtIIBLEnSdhrR/hfDi4ZMrEFGXwgmMwIkwNN9KbjddktlqZ7HeNoHbCi2JurfZnO6KFEID94HUmaY4x7LLtrDXsQcRbfu0Zwio2Zgp6zFGOCcEOGu27lu2oZLTWv8p1zhiDmuEHVvOrlheJXog2VI8mIH5g0mj7Y3wjsTcN9LeIz2VuWGvI4CNMbAkEgeh1oj/gux/7l3/p/ar5x7iJOkZT0BmOomPSq418zVsMOuwyyXO/ekxWJ9psSLmKvMNs5A/0+E/mDWw5yVPoawtzJk7mSfU6mh+MSTXCa9XDSGJY6V62dKbvnSl2tqX9EsL00pcnr86SKUKbRUi0TV37I4xUtNPNo18gP3qkWas/ClBt6/iP/wBVqnzm8i5XUWz+eIPP0pQ470Hp1+FV4IKl4NRNdH88U+dF7vESTLAzpvO3Kp3CsdkJBMA86a4ecwdm1IAAJ6RQ/EiDpU8sZo0tT+LcYcOWSAOm49aYTtZdBmFmvXLYKGRyNV3IJrTCNllR3D8Ta68XG0J1k6U9jWDELaDFRpPU7nagltRIovhjAkb1taGdnLGENwFSJBGvl5zyqy8OtJYQJbGUAanmTG5PM0A4SxyP5g/SiXAmLZs2u2+tSy7p5BMYotsrMfMxTpRypzAKPmacQxtSsXcORteR+lToqLxK2QxnWhbKaPcREpbJ3OYE+QOlNqo6V0zxPKdv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data:image/jpeg;base64,/9j/4AAQSkZJRgABAQAAAQABAAD/2wCEAAkGBxQSEhUUEhQUFhUXFxQYGBcVFxUXFRgXFRUXFhgXFRcYHSggGB0nHBcUITEhJSkrLi4uFx8zODMsNygtLiwBCgoKDg0OFxAQGCwcHBwsKywsLCwsLCwsLCwsLCwsLCwrLCw3LCwsLCwsLCwsLzcsLCw3NywsLCw3KywsNywrLP/AABEIALsAuwMBIgACEQEDEQH/xAAcAAABBQEBAQAAAAAAAAAAAAAFAgMEBgcBAAj/xABAEAACAQIEAwUFBgQFAwUAAAABAhEAAwQSITEFQVEGEyJhcQcygZGxI0JSocHRFBVichYzguHwosLxJFNjsrP/xAAZAQADAQEBAAAAAAAAAAAAAAABAgMABAX/xAAeEQEBAAIDAQEBAQAAAAAAAAAAAQIREiExA0ETBP/aAAwDAQACEQMRAD8AB27JAqZhzBqWMPSxhq77UJCluU876V61ZqaMPprSWw8iJYs5186XctQoFSEXLtXri5gZpdjoKvWDGlMpRG7bIHlUXLTSkKVJqXhxTNsVItUMjRLsk8qjY+3m8v1pQxIBiNaW2HNwjXQzApBC4ywE3nUVYcCCRqKhpglV/wBqKYUgnSf3oZZNII4fCAipAwMU5gmyjXWnr2KAHKpiDYklDE1IwjhxtrUDiN+dqZS6UXOokjcdaOhGO4g1Lt2NRFN4TFrdQMvPl08qm2RQ0Gzd9sqMTyB+lBuGsUt/aeok6meR+NFuKWyyFVjXeelUDtdbbDxea4xhCirtrBjzImmk3dBscWLly4LkSAAFmeRqtYvsZaZ2aAJM7VD7O8edwGYKWTRmO5G4P1FPY7jVpnLG8wJjQAwNBVOGU8DlKlIlPJbpK1Js0baMKt2op8Gkg11RQF5oAk1Du3xOgqVdE1Fe3RgGyJB5ioYFT7hhYG9DNQaaFqSgpzNFR0Jpd62TWow0UYMCN6P4QhFBOrEcuVRcNaBAnQ1J2I6daS9jHL9w/dGpA1ojg3CgFmHx3pq/ggQGBM7aVCvYbrS6lFYU4jbn3h6VWO0jF3XJcywddpmfWo2IsBZadeXlQyxhHZwQx97WmxwnpbVhw2oGuw19aJWbTFTA0O/pQ4WygB8xI3qz4SySoPXap2ngTbU4cSJj729FeC8Q7zaZ8/rU23aDaEeXWguL45g8G+R7gV+aopYgb+KNqAUdxWpUyAenWs99r2LHd2bYgksWOnJdoPrVixfabD3HXLcEEHKwEz6f71mvavGC80yC2Y8tQvITzmqfLG8tlyvStWkYaqSNNYpOvKiWCtgMM23OkPhtTA05V1oNCRKeRaVbArrVyuh4ilJTRelrWZy6sU3INSWWRUQiDRkamsnWm2s61H4txyzh9LjeL8K6t8QNvjQzC9tMMzQwuIPxMBH/AEkxW2CwWbNSe5r1l1IDKQQdQQZBHUU4DNATS26mWANjtTF27G1N2bhmhoRruwq5kJ6elCcXfExNGAMtrUwPrQV2BJkUuLUMxVsMYk+opjhmBdXmTlBzSdto+dG1w4uAge8Op1NR73DWXZoI3qsy/C6/RXBXpK+IH0HwqxW0JHMVUeFYlgRm1A+B3q7YU5wCRHrUcp2YC7W8aOCwrMv+Y/gtzyJGrfAa1h92+WJJJJJJJO5J5mrp7TOI95iig920uQep1Y/QfCqUyiaPhf0V7OYxFuAXZyE6xuDyP6UZ4zYsvd/9MrKg5sZJJqr2RG1aLwzhSXLaMCTmUH0mq4ZaDW1aXhx5V7+XmrcOFlDEacjSv5eOlN/QODiCvXLgqLbumuuetJo7mbXSnw0VCV9f1rpuGjphBXmhHanif8Nh3uCM2ir/AHNoPlvU228VX+29g3bCgKWi4p0E6kFRA5nWhZqMzm1xA5i7It2TJNySCfgam2sfhr3huWjhydrtks6T/XabceamRVo4Z2aC4e5Zu27iu7IWbMkIF1XKp94idRp+VLwvYWSc9xHSCDlBRh0Os1x36Y23ddP8ctTr0M7J8bbCX/4e6QbbNEz4VJ2df6Tp8604aVheNtlQEZpZCyc5y8iT5Ga2DsrjDewtlzuVAPquh+ldGF3O0LNUQaK6NK5eWvIcwinBMuYosoXYCh+JtmpVjQa0tbU1p0wbhkYNImj+HsiCWiGEjmwPpzpNm0BS48qTLLYyIl5mB8PyA/WiWB4o9pWLiQFJEbCBMmknaonH7/d4C8y6liEjYwd/yoba+Mp4tiC9xmJ1JJPxM0Pp7FtJNMqKbJJIt1pXYu8P4YCdVdl+GjD6n5VmloVd+w93VlPukA/Ef+aH4eerqRI12qMceg0yT50jiDab0IawSdCPyrY47NQ4XSdq6WJ5xUC0zc6nYLDFzuPjXR4kUVpVm0W0FTcXgiizv0PL86c4RsTsaXl0bSRwzgxcEvoOh51Ox3D0CbaqMw8o1Brh4oVAVd/+a0u9fAGupO/nO9Ry3TzqqnbxNpCxe6CWYnXfXUAj8qkYXGW0TKm3KSTv+nQUKXs2z3W+6ATGYSSAdKnfy0Jo2sc64L1lp6M3ZtWu3WDwq2WcZf4hnWAmrSTqGHnrVl7KYFrGGtW294LJHQsZI/OmsHw1O8N1wC5YtJ1y8gFHKABr50TN2K7/AJ4WOD6ZcqmsJFMopmvW7kjelZhVUzwEb0tb/IVD76uZ/OhZthA34pP8VQ17hrxc71uMHYtbYnc0P7a4pRhgi/izN8opyx4qCdtiVVVOkj8qW49hfFDva0lBXWFdWlpIftDWrz7PcOty6yOSAUYiPxAiqXZXWrp2Eu93fVv6X/MVt6PF14PwfMW7wnwkiCBkboaaxPZhmYtCCeQmKlf4neRFsEc50+lRn45dJkGPIAQKHZlEOF9ak8Kwh7wTt1p5akW7kVe1PSfxq6iWyXICrBk7VWL3arCK0hi2keFTQX2h8c7wpYU+FPE/m3IfAfWqWh0qcujNI/xvhwZy3Cdvd/c0y3brvHt27dsqGe2pZyCQCwBygeXWs/BqbwdoxFg//NZ//RaLNO7Z4/FYS2lxLa92TlNxjJB3ACggxHM9KZs8QuHDrdxFs2ZXNJnKV3DAnkRyoP7X+Lm9jmtA+CwMoHLO2rH190fCgnaHtO2IsYbDrK27FtQer3I1Y+QgQKEk90PK60N8N7UW7hIbwa+HMdCOWvI+VGg/nNZQWp2xiXQDK7L5KxA+VPyK1pG5AE1Lt4FyYPr5j96oXZ3t3dw5i4gvLp/TcHodj8a2LhPE7d+yt+2ohlBWd/Q/GkyysFXcZwq5bXOYImOnpQ4NG5o7xK41ye8Y+Q5UDu2RTY5ddslWrIIknfYDf41aMLgYtooFtSVMhpMz51V+GXlRgSdoqwI/e+IHy1O1JnRhFzhncHUactdPh1qk9v7pZkJ/CBvOxNaky27qqjmHWYnz5xzrLfaBglst3asWjWT/AFamhjd0MvFJY0MxOIuK7BTpl6TB1oi1JFglpCjTSSdydqOuySivCsOxtoSdSAT61duxOEm+oOohp+VVzALoNNeY6Gr92Cwk3Cf6TS5dKYrG3BlgR1+vnSf5CKsCWopyKTZmNqag8Z4uuHXMwkn3V5k/tTl5wilmMBQST0A3rN+McTN64XY+SjovIfvXVl0ntGxV4uxZt2JJ9TrSLW1R7jU5aao7E6adwt7K6P8AhZW+KsG/SmZrinX1+tFk3H4o3bj3G952Zj6sZqKW5Ck550HxP7UqttkvhzWJIxAuQdntMMynzVhDCucSs2kP2N7vV87ZRh6yYNQ2NNXGoCcQ1rnstxLvhcn3UuMAf7oaPgSayK2fKrt7MeLvaxPcz9neB8P9YWQw+AIo/gfrX2wWYSwHOPOgvEcHlGgjqIohdxDk71J7suACZqcplM7qKM8IY7VNxHCJMjaivCuFqonnTW7ZERGLBj6VSPaisXh5ov0rWO6Eg1mntfQC5abfwQfgTWx9Ll4zJWqBhc5xLhNzG+gjTnUsGiHDElqa+pxL7Ispz7+8PnzrZOwNkAOQZ0H51kmGMNWvez1fsWbqQPkP96nndr4+LaK9Xq9SMwLtxYa3hjP4lBHlNZoyzzIrYPaKk4R/Ir02zCsgZjV7dkM3Vj0rttql4TCvdcJbUuzbAeW5PIAcydBVgu9ibgt51uIzkSEUGGjfK/3vUCKnlnjje6bVqtzXgs6aD1MUnNGh0PQ6EeR865NOBamvE0jNU7BcJv3j9nbYj8RGVfUsdIoWyRp2hu1R2fWaK8V4Lew5HerAaYIMqSN1nkw/CdaHi3Ql34zgvj/gNHuyOKCYzDu2wuoD/r8H/dQYiaOdisJ3mMsgiQGDkf2eIfmBTM3rC2iXaVEdRU1MJr0FQ+HMc2rRtp1r3HeItaiF9emu1LGowhUaf+K5isWiQDzj8+dB+BcU7yc4AAAA85nf5VIvoLl4QpgDX1/Ss0GLF4OrHceXOsw9qyE27ZIiMw860TivFbODt5r123bX+ogT5KNzWMdue21rHDu7KsFttOdt2nfw8hpWx9DLxTgaL8DEtQVTRrgLgNJ6U9SnqYxhq2zsHbjCIfxFj+cfpWFYi94+nSr12P8AaImHC4fEKcoEi4up1J95enpSZRXFr1eoZwvjljErmsXUuDnlIkHoRuDU3+IHUUmjbZXxa2MRZe3+JSJ6EjesYx2Ha0zI4hlJBHp0/wCcxW0YU6UC7ScGF2/ZvoB4D9oOoGqN5watn1NgidmeECxbgj7V47zTMRJhbYXmAdMv33PRTUTj3asW2Nuzkd9ndmzW0I0gkR37DWWMKIhRXu0fGjYt5UP2rggH8CxDv/cfdB5eM86pPDMOty8tomBux6Kokx51w/PDlv6Zq32YxabPZlMW5e7i1Zzv/DoCB0zHYGiSez6zl/zbxbr4APlFG8BbRERLaBB9y2mrt5tHTepyX0WVmSNT1E9TQv1v4658cNeds+4x2KayhdH7yNSpHijqI3qJ2d7QtYcK7MbJMHWWtzp3ludiNyuzCQRV74xxhLasWIEDry9ayU3VYsVGkmB5GqfPLnLL25/thMNWNe4lhUu23tXdFOhKbKbeXxrO2UOjr1R2U+6KyzF4VrTvbcQyMytG0qY08udaLwPG95YtFtcyWQf7ka5hX+aOvyFU3tU2bEk82SyW/uyAH6Cp/wCbKzK4Ezm5sHUVdOwWEK97fMBVGUMdAPvMZ8gB86D8D7P3b7CAQs6sQco/f0FX7tRwsWuE3rdrQKnlmYlgWnzNdu0kLB+1PCrdVGFwqCB3gHhid4JmKvd/BG8AytmRoIO4IOoI+dfMFvCMTEGfyq6t7QMZaw1vCpcARVgN97KORPOKWb2Lb8Vj8LgUm9dQGJK6Fvly+NZn2h9q7ajBKMxPvtqInppWZYnGvdM3GZz5nT5UybtNphPifEruIfvLzs79WOwkmB8/yrvDzo3r+lCy9TeG3ND6/pRhc/BSxbE6c9aI4c5frULCkbnSpYMAk7ATRSEMXhgyBwNRInpPShOJbUc/CB8qNi6BhS0bwBPU1Xb1/wARPL6xvFYez9vF3betpzbbkVJH0qxWvaNj1ABysR945ZPntQZLQgHqJpX8KPKtxNyrTLOF1JprG3u6R3PJWM+gmpdnERpQH2g4sJhIB98qv6n8hRtp2U8V4k105mjPlUabGOYHLehKXGUhgTmH/NamXlmmssVG4/k8GX9XLgPaBj/kuFdtCXJi2o5jnG+nOi1nFu6izhRGjFrtw++w3Jbmx6cqzFkI1E1buyHaEZRhsQ6ooOZLjaZSORNc2fy13HZ8/tL1RLifZw3lk3muErIGkBxurfKqFabLP05gjcVquExPeMDbAyX4ykbC4u8HzGvwNZ9x6zb/AIm73c5cx3EHNs4jpINH4b7gf6ZNSjXCu0lu1aRIZioOwjVnLmCehy/KlcPx1k4jvcSp7tw5EScrIBkUgb6VW7VoA0bw+Gz2yoKgSDJ+Iiavh8ccbb+uXLO60K8T9pAAyYW0BGzPy9FFVDiPG7+IM3brNziSF+VTLPZW8ym6yhLIBY3CRqvVRzofhUsDN3hYkHQAmCOR0E/nVNgncPvoWBf3eYJiKi8fKG9Fo5kjQ+usfCk4m7aBU200E5hBGaRH3i1GuBcAbHqxtkWhZAXxeIsDJG0CQK299FmOrtWe7NdVZopxQdw7WSXJURIeFJI3ykVGwXE+7WA14MDujqE+RUn8616MHkHNsamYGZ1VuW40pVnieW69zNeGYESGTOSfxkrBHoBRWxijet3Ldo4pyAbpV7iFItxLEBZMDbWl321nR3B3ACPWpeJvZcx3ECq+mPVWkn5U9juJgKBvKiP96flEeNWq1eDYO5AzEMBAEmTEQOtVvEpfZDbXDuIJJDK/eCNfdjTTXXrRbgS99hWW2BcKZ715MxU93aQtuuomIkc6r97iVv3hh16nNdvtIjYy1LtTHEZ4Dce5YfwszL4UyhQsgDRiToZ51HxWOxFtijBARGge2YkA7ho50I4bxMW4AtWnMlvtFLanSN9hTV/EF2LEKJOyAKo9ByrcqPGN2ANUv2kYiBZt/wB7/RR9TWiXlAk1j3b3iIfFuOSAJz6SfrVLQV1jSDXi4pOcevpSC855UkoCda8K8TzoCk28RcVVQXHCK2ZVDEAN1EVxaSDOorqmtJJ41qRbq3dk8DavJcW8oZYXTbnMg8qqFurt2NXwOfNfymmx9CrDiMEjWzZAhCuWF0heg3odhfZ9hDqyuRy+01Gmxga0ZRoGgNSLNt28qewIGDsTgFj7KY6uxB8jrtRbhXDLNkFLFsW0Yy0TG0SZ8qYxNso0MasPBcVntkMAV2pL0LNeK+z67i8VeezetwTIDK2ggACaS/sbxjGVuYcTGhZpHxitJuWUt62xkM6wfe+FLxXFWW2zAP4BJyqzP/pUamhRfObcFud5kCye+NmYbJ3mfJGeI3rVOwnYLEYV774gW9bTKuVw5J1zA9BAopc7UYe2uUYO+4D95Bs5F7yQ2fxbGQDNQ8d7Rb7H7LCqup1dnY/EKFoTGhcoyWzct997mhMZfwxPz2ouuBU22YxChiAeglopJ4NJV4KtmYtIIBLEnSdhrR/hfDi4ZMrEFGXwgmMwIkwNN9KbjddktlqZ7HeNoHbCi2JurfZnO6KFEID94HUmaY4x7LLtrDXsQcRbfu0Zwio2Zgp6zFGOCcEOGu27lu2oZLTWv8p1zhiDmuEHVvOrlheJXog2VI8mIH5g0mj7Y3wjsTcN9LeIz2VuWGvI4CNMbAkEgeh1oj/gux/7l3/p/ar5x7iJOkZT0BmOomPSq418zVsMOuwyyXO/ekxWJ9psSLmKvMNs5A/0+E/mDWw5yVPoawtzJk7mSfU6mh+MSTXCa9XDSGJY6V62dKbvnSl2tqX9EsL00pcnr86SKUKbRUi0TV37I4xUtNPNo18gP3qkWas/ClBt6/iP/wBVqnzm8i5XUWz+eIPP0pQ470Hp1+FV4IKl4NRNdH88U+dF7vESTLAzpvO3Kp3CsdkJBMA86a4ecwdm1IAAJ6RQ/EiDpU8sZo0tT+LcYcOWSAOm49aYTtZdBmFmvXLYKGRyNV3IJrTCNllR3D8Ta68XG0J1k6U9jWDELaDFRpPU7nagltRIovhjAkb1taGdnLGENwFSJBGvl5zyqy8OtJYQJbGUAanmTG5PM0A4SxyP5g/SiXAmLZs2u2+tSy7p5BMYotsrMfMxTpRypzAKPmacQxtSsXcORteR+lToqLxK2QxnWhbKaPcREpbJ3OYE+QOlNqo6V0zxPKdv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2" descr="data:image/jpeg;base64,/9j/4AAQSkZJRgABAQAAAQABAAD/2wCEAAkGBhIQERQQExAVFRUQEhUREhQVFRAQEhAVFRYXFRYYFRcYHCYeGBkkGRIUHy8hIycpLCwvFR4xNTAqNScsLCkBCQoKDgwOGg8PGSocHyQqLCo0LC0qNSwsMSspLCkyKSwpLDYsKS0pNSkuKSwpLyw1KSkpLCksKSksLCkpLCkpLP/AABEIAOEA4QMBIgACEQEDEQH/xAAcAAEAAgIDAQAAAAAAAAAAAAAABgcFCAECBAP/xABCEAACAQIDBQYBCAgEBwAAAAABAgADEQQSIQUGBzFREyJBYXGBkRQjMkKhorHBQ1JicoKSstEVFjPCCFNjc9Lw8f/EABkBAQEBAQEBAAAAAAAAAAAAAAABAgMEBf/EAB4RAQEAAgMBAQEBAAAAAAAAAAABAhEDITESBFEi/9oADAMBAAIRAxEAPwC8YiICIiAiIgIiICIiAiJwYER304i0NnDJbtKxFxTU2Cg3sajfVGnLmenjKh2vxBxmLY9riHSmf0dD5tR7Xu38RMxm82Drrja9OoGat2r3vqz63DehWx9J8qex8oVqjmzglexQ4kseVrqQg1/auJLlJ7W5i9eIrYdFDpWru7XsLhDTI/XbzN7WvoJl9zeIOLw1emrValakzBGpOxfRtO4WuQQT6SNHB62GHxDAgsLqtEsAbEhcrX5jkfGTfhvutSqYmjUqI4KszikQhF0GjOwI7t7aZeY6TOOeM6auNXgJzOBOZtyIiICIiAiIgIiICIiAiIgIiICIiAiIgIiICIiAiIgYLevYyV8PV+ZpvU7NsrOikjTWzcwbXtKnwuwaZTKoI8QQWBI8wDYmx52l6MtxbrK+3x2NTw7U2prlSoCpAvYEG/2hvuzyfpxuvqPb+TLHfzlPUNq7GplT3Ae9cm1z05ybcP6CI9lsO42i2sQSpF7dLH4yPlUyEFWL2sCCuTyJBF5nd0dpU8KtSpUbLTvTTtD4OzZQNB4ltenpOPDv7nb1/oknHdRYMTqrX1E7T6L45ERAREQEREBERAREQEREBERAREQEREBERAREQEREBIPv5tIVnp4ClZqpV8Qyg5mQUwLCw1DMHNuuXzmH4ocSjh82Cwr2rcq1QfoQfqqf1yOfQMLa8qw2bVqLQxOKWqwdezoZs3fIrs2fvHW5FO1+didZnKbllbwvzZVpbvbtVsQMzOUp8rkd5iDYhQfxkY4qbXQMmz6JtTod+rYnvVDewY+JAsfVvKendHfmvg9m1KtY9oufs8IGuWZ9WYFuZpjU9dLCVxi8U1R2qMSzOxZifEnUzHFxTF15ObLO9pjunxTxWCC0ntWoqQMrXzovK1N/AW8DcekuLd/fjB44DsqwzE27NyKdW/kpPe9Reayq0+9KqRYgkEaggkEelp3scNNsrxKm4ZcRalR0wWIOct3aVUnvXtcK5P0uRAPO5AlszKEREBERAREQEREBERAREQEREBERAREQEREBMZvNjWoYPEVkIDUqFR0JtYMqErz87TJyEcYdp9jsyoo54h0ojyBOdvu0yPeBr9VqFmLMSSTck6kk6kk9Z9Wr/Min1qGoddDZVC6eXf8AiZ8AJ1vc29Ja09BxLFFpk91CxUeAL2zfHKJ0nBMk+4Ox6eIxDdrmy00zgo2RlfMMpB9iPUiL1Cdo8uDcJnyNlJtmsct+l+V580P2S6toNV7MIMXkFtSOzbEN+7ewJ520v3SfCVBtfCilXq0w5bK/0mFmJIBN9edyZx4uW52yzWm8sdTcdMLiWpurqbFGDA9CDcTZXdLeBcfhaeIAsWFnGtlddGA8r8vWayXlscEt4Dmq4Jj3SO2pfskaVB73U+x6ztXOrciIkQiIgIiICIiAiIgIiICIiAiIgIiICIiAlNcd9rhnw+GVwcgerUUEHKxyqmYeBtmt6yzt7scaGCxNVXCMmHqsjG2jhDktfxzWt52mrFasWJJuSSSSTcknmSfGFjujTkDUnrpOdm4N6zimiFndrKotdjbzn0GGYOaZU5w2Qpa7BgbZbDmb6RueLp0AndKhXUEj0JH4Th0IJBBBBsQRYgjwInWaRkm2wRSRF7QVFZi1XtaveU/RULewt1mKNYl2LEkscxJNyT43M7ET5igWdVUEszBRbUknS0zMZO41t9M2nnJJuJt75FjaNW4yZuzqX5ZH7rH1HP2mJ2zsGtgsQ+HrpZk5H6rr4Mh8VI/sdRPMlppNNs1a+s5kb4ebW+U7PoOWuyL2TnxvTOUX8yoU+8kkyyREQEREBERAREQEREBERAREQEREBETgwKp47bXTsqOFFXvmp2r0he5TKQrMeQ717A8+fhKSqoOYk137q1cZjq9YAOM7U6YUqSaVIlVIXmbgX0vzkJbpbxkxsvjerH2wLFSWBIIsQdQQfIz2YXFPTdaqMVdGDqw5hgbg/GZipu/TwtDDVMV2gbFpVrBEtmSmFAo3zeLOWJ8gOpmJ2ctI1EFZnWmT3zTAZwLfVB0Otpdwda9ZqjM7MWZyWZjzYk3JM+c7VMtzlva5y3sCRfS9vG1p1mkdXMmHCTYwxG0qbHlh1bEHzK2Vfvup9pD7ePwkq4YY40dpUCDbtG7FuhVxa3xyn1AkRLuOuy7PhsTf6StQI/dPaKR/M3wEqyXHx4YDDYbT9O2vT5symswiLPF18DapOGxAP1a4t7oP7Sy5WXAukfk2Ic8mrgD+FBf+oSzZKzSIiAiIgIiICIiAiIgIiICIiAiJ8sTiFpo1R2CqilmY6BVUXJJ6ACB9ZGd+9tGhhKopFTWdciJmANmIVj7KSdZjdj8YNnYpzS7RqTXIBrL2aEDkc1yFuP1rSBYvaRcsFcM4bLmvmpsPFw4Pevztz5XtOHLyfM6ejg4pne7pHDtfss1GrRyZ1AutrW6ka5hr1PoeUku4G4C4+ucVXW9CiQADyxDAaKb6lALX+HI2Eex2DbHYyjgaQvU1BPIKCASSPBQouZsNsbZSYWhToIO7SUKPC58T6k3PvJxYTrKdHLdW4xS3GpmfaKUwpPZ4ZLAC97tUYkAeX4Svl1/GTPiZtCvT2vWqXZCoVaR5fN9mFut/Ak1PtkW2btN8OzNTKgvTek2ZVfuuLNa/I+c79uXTzXgzqTOwIm0cEz17Ixho1adUc0qK49VIb8p484/9BnWpUta3O8C5eM+OqVTSwNNFYAfKH71MP9dUCgkHkHJsPESq3wipTOenVWpmGW4y08ttbgi97+0lu2t7cNisRWrsSc5C01qU+6qqoCnUVF5gnVBz5zztXTLdaqgG1kpVLA+RVKqkeP6Lxniz5cpdadscJpZvB2hl2Yjf8yrVb4Nk/wBknEju4CW2fQ0IuHax596o517q9ekkU9Uu5twvpERKhERAREQEREBERAREQEREBK84y7eNLCpg0YipjnyEi2lFbGpfyOZR6Eyw5Q/E6rUqbWq3BtSo0cNRvyvWF2Zf5n+Elax9Q2lQtUzFSAy5hyJKghRy5cuUzGzdpUzTyWyFSzpVpotRtRqrIWUVBcAjUEa8xYTF127MVDcHXItr2052v53nk2LVbPZdbC+XwPX0M42bdZdVs3sDDUmoUKqolzQp2cKM2UoNM3O0y0qXhDvU5qHANqlnqIToyEasPQ3+Mtkztj445eteeL9S+1av7KUh6fNg/nIaJJ+J9XNtXFeTqv8ALTQfkZFlaajTvOD0i85EqEymxd3WxFnJsgbL5sR08piwwBGYErcZrEA28bHwNpLNg7T7YsyJ2dGgmREvmJZiNT1Nh9s8/wCjLLHHp6fzYY5Zf6dq+5qWJR2HQGzD8pl04L4t0WolegQ6hwGNRSLi9tEI8Z78HQNaolIKTncLp7X19Pwlw0qYUBRyUAAdANBOX5ss8t/V26fsxwws+WL3T2U2FwdDDtbNSpBWtqM3M2PS5mXiJ63gIiICIiAiIgIiICIiAiIgIiIAykeI21RV2i5Gq4Skw15Zx3Rb+MvLk2njVoUXqsQBTQtry0Gg9zYe81rx+0GdHqMbviahYnxKoT+JJma1iwOMxmYZB4G3rzJPxM9m7S3rX63HwmKpUTe56/bMzu6bPf1A+Ezl46J7wcwpbaVepbSnSbXwBZgo+y/wMu4yreCWHObHVLaGpSQHzUVGI++stOax8c8vVAcX91nwuKOLNQOuNquyqFKtTyquh1sefOV81cDneXdx7pXw2Ga30a7D40z/AOP2SkayXE0AxK+fwn3DTwKNZ7VMDlpmdkbXp0KKrrnNQu+hym2ignpyPtMQIMznhM5qunHyXC7jYLdTdCrQqU6tRgQlLMLHnUf6V/ILb3Jk2nywp7i/ur+An1jHCYzUYzzyzu8iIiaYIiICIiAiIgIiICIiAiIgIiIEe382bVxGArUaK5qjdmVW4W+WqjmxJteyma/4/Z1Wjq6m6fN5bMCgtbVSARNoZhtv7rUMYtqijNay1AAHXpr4jyP2TNjWN01bqJae3ZQKsvkftP8A8EnG9e4lTCHvJmQnu1FBynoD0byP2yJVqGQjTx95i1uLw4TYXJgma1u0xNZ/UAhB/RJrMTuphOyweHQqVIooWB5hmGZgf4mMy06TxzvqCcZ8Nn2W7W/061Jx5XbJ/v8Atmvp5TY/iql9k4ryWmfhWpn8prh4SrPHkOhnrpzy1BrPTSOggfacnl7TqJyJRtfs7/Sp/wDbT+kT0zz7Pqq1Kmy6q1NCp6gqCPsnokZIiICIiAiIgIiICIiAiIgIiICIiAiIgfOtQVwVZQwIsQQGBHmDoZi/8o4PIKfyanlUqR3RmGU5l730jr5+XKZiICIiBHeINLNszFj/AKDn+XvflNZjNqt4qGfCYhD9bD1V+KNNVBy9oanjzOuskP8Al4/4dSx63I7d8PV8VWwVqbeV8zD2EwTCXLwj2cmN2PisJUHdau6/ukpTZWHmGUH2gVFOVaevbGyamEr1MPVFnpMVPMBrcmW/1SLEeRnjAlGwXCbeJcRgUo3+cwqimwJ1K65G9LaeqmTea8cL94PkeOTM1qdcdjU8bX1Q+z29iZsMJErmIiEIiICIiAiIgIiICIiAiIgIiICIiAiIgIiIHxxtHPTdP10ZfiCPzmpdRMpK/q6fCbcmau744PssfiqYFguIq5R0UuWX7pELGDYS4v8Ah+xHzeLpdHpuPcMp/pEp8yzuAlcDFYmnfVqKsB1yvr/UIVKeL25YxFA42mPncMhL2sO0pDU36ldSPK46SjJtvUphgQQCCCCDqCDzB8prPvxu4cBjKtCxyE9pRPK9N9Rb01X1WEjC03sZshw/26cZgaVRiS6DsqhJuS9PQsT+0LN7zWxZZ3BPba08RVwrXviVV0N9AaQYkW6lW+7KtXTERIyREQEREBERAREQEREBERAREQEREBERAREQODNf+MuDybSZgLdrRpv6kAoT9wTYGVTx12LelRxgt82xov1Kvqh9Awb+eFimSJO+Cz22mP2qNUfYD+UgeaTDhJUttXD68+1HrejU/MCVWxlpX3GLdf5RhPlKD5zCXY9WpH6Y9jZvY9ZYU61EDAgi4IsQdQQeYMjLUeejDYkoQwJBUgqQbFSNQQfAzN7+brHZ2LekL9k/zlA87oSdCeqkEewPjI8phtstuJvIMdg0q3+cQCnWHiHUC5/iFm95IpWHA+iwo12v3WdLDxzAEX+FpZ8ku2b1SIiVCIiAiIgIiICIiAiIgIiICIiAiIgIifDGVyiM4RnKqWCLqzkC9l8zygfYyn+MW+aVV/w+lraoGrufoqU5Ivne9z5WF9bYfeDiBtDEsaTBsOjckSnWv6HxY+HTTlI7hN1sbiapSjh6z3Ni5RqSkftF7BfczO/43Mdeo89KxNtfMXsfjJDw7qFdp4SwP+uo9iCp+wyZJwNxJpgnFUg9xdMtQqBbUZ+d728LTNbrcIqmFxNPEVMSjdi2cKiv3iBpcsdBfyMu6nSzhOZwJzKyrzjTQoHAhqgHbB1GGN2DAll7SwHMZAbg6ePOUZTpDNbMNQev9pcHGLAYzEvSp0sPUejTXNnRDUPaMSDoNQQoHPrIlsDhTj67DPS7Cmeb1bZtOiXzE+th5zDpOotXhXRC7Lw9h9LtC3UntHGvwkuni2NspMLQp4dL5aShRfmfEk+ZJJ957ZqOdIiJQiIgIiICIiAiIgIiICIiAnAnMQE4iIAwYiAMNESBOYiUcREQOIERCOwiIhSIiAiIgIiICIiB/9k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2" name="Picture 14" descr="https://encrypted-tbn2.gstatic.com/images?q=tbn:ANd9GcQSEG6MMb6cJRWyHoSiqPI8ywjepZNGPTR4eDM2zFitTmBFWmH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83" y="160337"/>
            <a:ext cx="1743075" cy="26193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encrypted-tbn2.gstatic.com/images?q=tbn:ANd9GcT2SWtgL7aMeu1t0_D1JXde439f-oV-pukgI921MfcfrpEIJBO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7151"/>
            <a:ext cx="1524000" cy="20193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encrypted-tbn0.gstatic.com/images?q=tbn:ANd9GcTB1Xsr1Id-PoPXPTf7mMcTXLuww4rRsqE0n2yYRotFkZMhtm3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729107"/>
            <a:ext cx="2619375" cy="1743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s://encrypted-tbn1.gstatic.com/images?q=tbn:ANd9GcR2oz_5YHEztX9l48nR0ihdDWHbUdG5Bjr-tdqTisGuItsB3mE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573016"/>
            <a:ext cx="2676525" cy="17049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AutoShape 22" descr="data:image/jpeg;base64,/9j/4AAQSkZJRgABAQAAAQABAAD/2wCEAAkGBxQTEhUUExQWFhUXGBYaFRgXFhgXFhcXFxcYFhgYGBwYHCggGBolHhwXITEhJSkrLi4uFx8zODMsNygtLisBCgoKDg0OGhAQGy0kHyUsLCwsLCwsLCwsLCwsLCwsLCwsLCwsLCwsLCwsLCwsLCwsLCwsLCwsLCwsLCwsLCwsLP/AABEIALoBDwMBIgACEQEDEQH/xAAcAAACAwEBAQEAAAAAAAAAAAAEBQIDBgcBAAj/xABBEAACAQIEAwYEBAMHBAEFAAABAhEAAwQSITEFQVEGEyJhcYEykaGxQsHR8AdSchQjYoKSouEVJDNT8RY0g7LS/8QAGQEAAwEBAQAAAAAAAAAAAAAAAQIDBAAF/8QAKxEAAgIBBAIBAgUFAAAAAAAAAAECEQMSITFBBFETFKEiQmFxwTJDUlOB/9oADAMBAAIRAxEAPwDiYWpgV4K9FI2VSJipVEVIUjKInb/+PanlgyA3X9mka054MZBXpqPQ/ofvSS3QuRdhqW6G4epBZDyNNbNuhMSnd3kfk2h9Rp+Y+VLyqEWzBsf4Ctz+Ug/Lce6lv9NE3rcSPl9xRPEsJKN8/Yb/AEn50FgnzW1ndZRvVNB9IqT4s0LdUD3ZEMN1IIrU2nkBhsQCPcTWdZOXqKdcFfNaA5qSvy1H0IqPmK4KRXw3U3EIAoa6utFxBqq+uteemehQIwqm7bolhVbCqpitAVxaHejrgoe4tVixGgRqrc0Q61RcWrxZOSKwtRapVW5qiJsreqWq1jVLGqokyDCp2RrJ2FRqY2insQLwWMFpZVR3knxHdVgfD0PxbQfPlQl+8X1Yk/vlyFQvPEedQQUbdC0rIhKuW3UhpUS9C2x0kj6RU0bSqcpr4qetdQbJutUtbirFJFe3Nq5OgNJga1I1ECTVwucgPyqpnTogDUxUXUjc18DQaGUkWijuGXstxTymD6Np9DBoFTVi0hVq40bZFqri2HzWiRuviHtv9Jrzhl/vLatziD/UND9fvTC2JBFLwzMQwTd5aVvIT6jQ/vzpBg07u7ctHn4l/wAuh+kGnPZvwtdsH8JJHpt9oPvQPaK33V+1d5TDfY/Qj5Uso8otCRVfSDR3AWh3TkQGHtofuvyrzGWdJqrAtlu2z55T6N4fuQfapTjrxNDwloypju4tQxCaTRV5NKrAla8hM9doXulQNuj1taV6LFcpnaRXds86Fu2qdPa0igrlqrRmJpFLJQ9yml23S++Na0QlZKaoFNDuauuUM1aoohJlNxqpzVbcquroztnq1etU24mjO62pZsaKAsSND5a1cqQJolcISrehofCgtbHlp8q7UnE7TUiE61IW6tW1Xr2+tDUFJlBFeKBrJqN16pp0gOSLyvnXzDlVdptRRd22RBoN0FboFs4JjbD8iSvmIy6/X6UdhOHMdkPy02olcXaSIWfLl6+tEWeLnmQBVmzJsAYrhbgElG8tPrSY4dp+Fvka32D4kDyPlFMLeIBEHQ+v/Aoo5o5oM3Sprm6V0S4qNAhGJ5ESfsaDxfArLAlPA3Rdhy1B/KlaZWLQo7MYggsh5+Ie2jfSD7Vp7NZa7gLth1cqSqt8QGhGzDyMVprTUjEmqYLiW7rFWrn4X8Le2n2I/wBNHdrMDnsPG6+Ie2/0JobjVjPZbqvjH+Xf6TTnht4XsOjHWVhvUCG/fnXS4sEeaEHCLne2FJ3jKfbSqbljQjny9RXnZ5e7u37B/CxI9Jg/kaY3rfi9fzpILdofJxYzwQe6oISZAPzppgez99xpaJHpVHZO+FUA8mYfPxD7/Sum8I4qqoFIrxtEVmcJukerLLJYlKCtmJTsrfj/AMRqX/0vf/8AUfrXRDxdehrz/rC9DVvp/G/2fYh9Vn/wObv2Xvf+pvkf0oS72Wu/+pvlP5V1P/rC9D9Ki/G0HI/Sh8Pjr+59jvqcz/IcR43wK7aUs1tlHUqQKxt/eu1du+1SvZayEgEiST0M6CuNY24JO1UxadVRdr2O3Jq5qmLneqLjVe9UXDNbYmebBnNfW0mrAKgKtZBkrawa1nZ3g7Yg5VE1l8OwBrq/8K+0NqwWDrvGoFZfIe38lsT9bgnEuyj2beqEe1ZHsfwV77XrSrJtnWBruw/Ku09su2dk2TbUSW5nlXPv4Z9pFwvEcUCJW7bLeeZCHEeUM/0qeNRSlFS2q7HlKT0ya39Ce9wJxdFvKZJgaVHiPZu6sjIdN9Dv0rT4ztfmxwvoApDSBy6a+1HYj+Jt0M0C3DOrfD/LAjX0FJHV7+w7b9fc5svZ5zuIGvLWqr3B45ke1dHt/wASYkPh8Pc1Y6pr42LfnUMV2y4e6ktw9cxH4brKJjlA0rSp/qQafo5UmFIeOhptjbGWQeUU24lgcM/dXsI5AusVexcYG9aYHfTe0RsTrP0H7T4a5Yusl1CjaSGEaciORHnQnJuSGivwsxVs0VbI/YmoJh9ddOlHYWzG/wDz/wA1tZgQZgHkfESRy0inWBu3NssD97jSk1gwRmnXZokeh3ptZxGkgkKNypBH+Zdx7VyHGS3SfhgdQQRH5fWrF8JDEM3pDb+UwaFtYsFTlZdOjFSQeoG489aCxOI5klT+EiIPrRYQzFEEkQQDseR8iCP+fWvcEIEa6fbl+lAcMuNfYpOoHzXp58qMxNi5YZVbVXju/WJKz13+VI2htNqxjablVPZJirXsOfwNmXzG32g1K02tUk91i7N38L+B/t9j/trkrVEbp2C9oF7jHWb34bgh/bwN9Mppxi7dH9sezjX7QVB41dSJMCCcra9Bv7VU+FZUCvqwUBiNiwEEj1NT4aZZ7oEwt8p3kcwGHqsz9CflRmA7SuN3A/yn9aAuaQ3Q6+nP6TSiMrEdCfoax+Zgj8mr2a/EzP49Po29/tMwj+8PsooVu07/AM1z5AflWZOO0A51Z/aJFefPEr4N0ZbDxu0lw/z/AOr9KExHHbhGx93b9aUXLp60LexHnRjhT6C5FuPxTNvApJd3oi9emgbrVuxQoy5JWVOaqIJqyrA8VpujO17KBZPSh3BFMy8ihb1umjN9iziDKabcKxxQzSkiK9DU04qSpiwel2PuJcWNzSf370sAuG6roYMRP0I85FCi5G1Xrcyqo5k6++n612PEo7IGXI5D+xwS/mlsoECN599akeEsTBb6U2wmMY7uPloKKOKVQSSPWKXJoQ0NTQkbgUEksdfKotwMyPF8xyFNlxpOp9vIVRZxhZ36KAPfnWWWRbmiONgmEwJt3NQCoE6fal/a2+/fFXdniACxLECJyyddNvamuLx6j8VZXiuJNx2Y8zP1rsCcp2w5GoxoowwY6bxyPtTHDLpDCOhPTzoW3iAPEI6e45/KvMRxAN616Z5aG64i2v5wdv1qz+3qdT8Q2I39/LrWZOJ/flVgxQJHI9R964NmhvYld1GVt4mJP2IpXjMVmkwAOfSf0oW5jiRB5bEfvWqLl/SCPX9aAbHfZPiQtYhS58J8JJ5A7E/rXT+K4JcTZgEA6FD/ACuDKn0n5ia41YtmR6gfOuudlHiyneaALLHqAOdDstj4oTYa0WAMRmEx0PMeoOlF8T4cXw7/AMy+Ieq6mPaa+4dikuXLgTbNm/1ksY95Pq1P0I+ddHmzPJVsNOCYkYjC2rm5KgN/Uuh+w+dCcSwopP2JxfdXMRhSdFbPb/p2+xU/Oi+0PaHD2NLtxQ2kIPE5nbwjWPOjNWGLEGOtxmH701rO8QuZCdP/AJGn/PvRPE+21gybaO7EcxlHuTr9KzmL7RtcBDWl5R4jIMR+nyqebHrivZXDkUJO+Cw4g1daxp6x7Ujt8Qk6gAfOikaRIkj5Cs8sNcm2OZS4Y0fETuSfUxVAef3+tVWT6Cr7aDc61OlEe2yDLNVG1V7t5VVMmimIytrXnVDWzyNGlarZadSEkgZbbda+a0etWKasp7J8gXcGvGsGiiYqAGbyHM/lTpsVpFNvCkn4vQVdjcAyWsxYGCP0/OmWDsBfE3y6evnUOL3s1phtpoPQg0nytzSXA3xJRbZIYnToKuw2LzHMdQPhHInqaVreLnKPh0zHr5UwU6QKjOKRohKy7EY0wT9qW4TEGCZOpqXErkCP35VC2IWK6EEo/uCUrkRxDnegHeaLvGaWmtONbGfJI8d6gTVc16DWmjGSFeg1EVJRrFA6iarNWWFMga10Ts/gMPgsCcXiLC4i7cIFtGAIUGQND1iSYNJmw6Y0d5bsrYaSGVJ7s9DH4T6b0mo0PDsL+F2D3ttTtmE+QJmK6ZxDCs1g27Q1hdOq7kepFJuB8MSwAzEs0bnb7/WmrcTG4OvlQZbHGkD8K4Ylm6LqEC2wC3FJgIWIAKk/hLBTB2g8iANDfs6abfT51h+LYW5jc1tb+TmUj4hMsd5bQO3QZdd5pBc7J4uy7pauHOoViqsyNlYquZoMLDGCJ/C3SmTTRny1qdI1nFmNnE2sQJicj/08/oW/01zTtDP9qv5tSbjn5kkfQimfEsfjbJ7q9cLfC0PDggglSCRPX60lxmKNxszjxQBIMbCBvPSnRFgk19VpC/4h7A19kX+b5gj7TRAVU+4VhHa0Co0k+fPoNaT/ANnPIqf8w/OK3nYgZLPiUE5ifi1j296TIk1uyuKUlL8Il/sDDf8AT7xUltvyX5EH7GuhLirfNGH1+9Tiw28e6j9Kj8UH+Yt82RcxOcvabmrfI14ls10ZuF4Ztu79hH2NVv2dtnb6XGH0OlD6d9M76n2jB6DzNDXXPpW9fssp5t80b7rQl/siOR+af/ywoLxpoL8mDMKg1qTP03rVXuypH8vzcfeaFu9nXUaLPo41+YFc8cl0cssH2ZvuySBux26DqaLtqAI5D/c3/H39KN/6LcWfC8tuYUwOmjaVW/D2ESCNgJVoH0oSUgwlHkoL8z7ChuIH8A1b8XQTyphZ4jgph1vIRpJcGSNzKrpPTLpRt+xgGAOGd1bnnvowPs1tGmjHFJbglli1ViTD2iFEDpPrU+8IrU4HCWgoGd5J8RFpXUDWCCtyTy0gb0Ji8KvJ02/EtxTMxHwEba70HjvkKy9IyWKvS375VZ3k0fieEOWMd2dtriCfTORJoI2yDl0B6SP1pmlwgKTttkelDXLf3pkMG3T6j9ag2AuN8In5/pRjdglJMQV6K9FfVoMp9NG8IA71CwkBgT5xQRM0dwr4hQfA0OToiY4X7JVRyIX/AAsNvevOzGDxOG73PaJsuoM/hULzPUxWTs8Qay2ZeoJB6jnWyHbmy9kKysLnPcz71NI36kyvil2dFMD9aTksp1Jj1qVvF5qtusCN64m3uFcCwZuX5DOpt23IdAfC2UwWYEZRy3BMwDO763w68ncol9SrM2UMWFs3mJU28rKxuhi76tAkvOU61i8Nma7ly5wxByaZsoliBOzQCZ5RzitdcxU2LmKW/dzBkTLdNu9czAEA2rlwDuiFd/Eqg6Nziq44OjJknctzIcexrOzOZZ2gAELIMBQgVPCAoUgAeVbvhP8AC/D2rS/2mHvsPGWaFV2AItoPxRsTuSNOgw/DcWLV6zdaMiXbZeRp3eYSfkBrXZ+0uFw7vav4hytu13pW5myqRcUAiR8UiAAupjTeqpIica7ZdlrWDvumoTKrrJkwxZY36qY/qrL2eHNckopIGm2k7xJOp2mOtavtdxBcXfa44uIjsAoBzuoRYTNmOuzMRyLabV1Hh3Z8YfC23w4VyieK1oDeSAfCT8NzNNwHYlip0IISSHijgycGYjaCDBB3B6fIg+9BvhCPbmNvnW24863rt04UM1u4wyEKwJtrbRWYg+ISVO+sMK03Zf8Ah0j4cXsRuVzxAhVK5woBkAxEneZEgDXtLBZyyxisQolLtyPJmj5bUZZ7SYpTBYP5Min6gA1qMTwe3ZcKmUhlOcKZC3UKBhsAfiiRp4fI19wLs5/arpW2FzNmYZiQuRB4dQCdQF5bmhosOuUexJb7ZXR/5LKn0LL95o2x21tfit3F/pKt+a1q8R/D7EAEd0G2jLcWQROwLLMyNwfh0iTSDGdh8QvxYe4f/wAZcfNQRSvB+g6zyXYRhu1lhtr5X+oMPqQR9acWuIsVDLcDKdmBUqY3gjfcfOsPiezWUMXAQqJhs6s2uoUZYJGp1jSguD8Uawf7u5eRW5BmWG0AIK/I+3Sl+Nrhsb5k+UjpH/Un8j8/1qDcRPNAfl+lZ/hfGyxPes7SfjdizA/4i2pHnTsoDtUJ5MkHVmmGLHNXR4+OXmn7+deWuK2rZLZCxg5QAT4vwztpPSoPZpfilKwcsiR96C8iV7nPxYdGKwWA72+yTsCfcQPua94nwju1La6R57kCvbbvbc3bTp4gZzc5MkeIDmB8qnjuIX7tsoyKQSNUEnTWPCxFbE00YXFpidVI1E+1E28feBAF24P87R96Y28Hayj+/AaBIdYgxrExz9aFfhxN3uwytC5pUwI+utcceXOI3wNbhI9j9xQN12dpOrGOnSBoKIxmAa2NQQJjcHU+h6eVV4ZdT8vmQDGo5HqK4Nk7F+6glWYD5qfY6GjLXHT+NFbzHh/Ij6UNYXvWZZ13Xf8ACD4RAJJOnyoa/bI1I8j6igdTqySYNjsKs/6c/wDLTjDYwEjOgaOYlWI5SRv7g09wj4U73L9r+q2l5f8AayN9Kd4snR0cmPsxY4e43U014fhgN62OG4fbunLaxFhzyDFrDH+kXlVSfRq84n2bu29blp06OR4T/mHhPzqM1NbNGnGoPeLMjjLE0ElkqZ/YrSX8LGhj8qoGGA9KmmVlGxQmLIolcaSpgE+0/aq+GvYGIUYlXa0SwIT4p1CnTVgDuBGnyO7sdnMHiABgsWO8j/w3AAR1AnKw+R9a0Y8eoyTyNGa7O8d7i+L2VbjZWXK2kZoBIBG+XMvox1pjxvjVm5Zt2rFnuQHe5d0AzXGARTOYlol94gECrOIdjMSqktY7xQYJtw/+34vpWfOCAJALKRyJPhPmDt6VfQ0qM7lZYDXyoBEAababTvHShu8ZdypHUSPp085Aoa9jjGkx1G3z2+ppAjd7RjUHkQdo6EdKbDtJi+5Fnv2yAQMqqr5YgKXUZo9I+VZVrZMy2oGk8zppIGnP5VE4O4Nip9/1A+9B0+gptdjtLjKVZJBUjQGCREFRyGm3oK6Jh+2OFu4IWbty4hyZLiIji43hyaQsEHeCY1g6VyK3jnQw4Pvt8/zEitDw9BeH92wJ0lToRO20gg9a7k5Ohj2i402Iuteyi2AoSzbG1tFnIpjTMWMmNNQNQoJ1P8KcIM965GiW1Qf5zmj2CD51gr2uVY/Fr5ga/Q5a63/Dywf7Gbh1Ny40abKn92BoOqsf81PFbgZpgB+nl8q9Zuny+vOvBoCa9Qcz/wDAp5PpAQt7W3smAxb8xh7x9T3bAV+ZbKGbAkQYMRtrz112rvP8XjcHDLgtTq9sPB1Nsk5h565ZHSa4LgbrNcTQGDynRefPpNRybMaJoEsN1+9bTssbhsQyZwrEDRSIgGIOvPpWbs25TMsNHxiIZPER8J1I28Y08UaHfa9lRGH/AM7fQCp6mMeulv8AFaj2ZPtAoPEYCyw0Lj0YH7qTT3NFU3FBJkA7bgH7+tK3F8xQ6nNcMx13sfYJ8LR5EED08LfYUrxHYQ/hdT7gH6ha3rYe2dQB/lMfY0NdwsfiI9YP6eXzpm4ehbkc6v8AZXErtmPoSw/25hSnEcNvIfEgnzUA/ka6jdw78iD7EfrQb94J6eTadOZrrj7OtnL7+aIZTHLxNE+8ihVuRoOu+/T25V0PHoIJNtZ81jWNNYrnZIjnM1yZxbgcS1q4txYlSCJmJHWCDU8XiM4zGMzMSY/c86+HDrhsm+EbugwQv+EORIB6SBQyOQZ006gEfI0TlJ1SHdsa0Wq0ILw5gj2P5TRNvFJ/MPcx969CLRjaYSnnTPhfGcRhv/t71y2P5VaUPqhlT8qWIQdiKtBqmzQm6NPb7VWbumNwiNO93Df3N2epSe7uH1j0og9l0vqbnD8Ql9R8Vt/7q8vkQdD6nKOk1i7gJqGGxD2XW5bYq67Mu48vMdQdDWfJ48HwjTj8icew/jHYTFiHCHWDAJzLP4YMDNOkKSTWXv4W7bzoykR8YYZX9wfEPet9ie1N25a/tFm4LWJsx3inW3dQkCQpkSCdt4JHSrOEfxCXEoU4hh0uBTK3Vtqcg6ZCQZGuqMDHnvFxjdD6nyJezfaPHKQLdxwhhVstNwOfIXJI23BHw8oJo3td2quYgW1uLaLD4RZSC56gsS2XoZyn8IMBjVexFk3+7s5LK3n7tTdZiqrsQ7Elgk6sJMkhJyqxZX2l7K38O5e8SwLZS6OrKX5qSIKnTYgbRQ62AMMXhMCuFW539y7fJEoUKW1nxMWRl1jYMHfMTsBtkcbxR2JKtlAMAAkGOvpVWPxJYxOg39f0oa1aLGAJpXLpBSHOGuZkB8tfsfzofEY1kYjMeokSIOu418varrFg2/A0yNwRBB5jX0+tCcTXY+o/fvNC9ghdviOYZXXMP8Jk+sGDNSwF/I8AnTUEggxzH76UmuhdMpOwmQPi5xHKieG3SbigknXTXadK6zqNrgsK1xnK5YtAZiWCgFpO7GNgDvVvFS+HW3cVLqFUPePaZ7bXHa80EvbPjVbSoJndz0rN43iRtOmUspyjxI2VtCVjWQfhHSmvCe1d/MArq5ggLcVkaNfxoTrvrpXOnscth/wztnjkVD37NoJW4qXAT5kjP8mppg/4vXVuG1dw9tyPxI5tDadmzydx69KUntFZYf8AcYQq3/sVc/zNsq0erVU/BuG4wnur4tPvMrJPMEPlPzblvTU1wAadtu2tvGYdFt27ignM05IgoQsENJ+InVRyrB4LBracDKwJRXUs4ZSreQQayDuTsa22L7B4ju5tFLiRpDZG002fw/7jWUsY5ULYfE5h3TFUZYZ7ZPxoRMOmadARBmDrS5L5Chlw/Cp/ZSw+O1cAc/8AsS8XZWI2DqykaRIYdK2fZl/+3H9TfkKxwx1rujasFmDMr3bjhVLFQQiKqlsqDMTqSSTyArW9mD/26/1Of90feojDLEXgoLHYanrHl51ieBLilxF69duEZjKqGzqSSTMNsFAAiANRyFMuOccQ31wwbxSC2mhMSFnqBqfbnXuHeSdoH7061XFFciSfQRxHG3LjLlW1mAIC5YLSd5LefIAa/JYnHeq/6WI09SWkelfccxAtrpHeOCqmNQu7n2E/6vKs5hroMrsQYjy/CR+95p5PegKzT3eM6aTm5BsrKR6gA/SqsBxe3elVzBlgsGWOfIgmdfSk1hz7aek/v98zDspf8TAzqJUySNDmYdFOsxz1qWRIaLHWOMK3v9qxnGeHoSWUZT5bH25e1a7iDeE+h+1Zfit0SRIEedQTaexQTHiF1bLWMxyMysRmaCVmBE5dJnafOhLdssdB+gq2/cE1QG6VdMT9jTJV4UdKoQ1cpr1EYWejCp/IvyFevhBHhJX0J+21SDVbNGkC2L2F1dmDDowg/MVUcUPxqU+q/MU3IBqi7h5pXB9D6l2CWrpRldDttzB8j5GjuO8XVlRUgSA7GNVI2HqNT6haFxHDzbVbmiq5hTIhiORB0ny3oW5hM8DRSSIJMWzJ5sdFHWdteWtZcmmW6e6NEHJKvYruku+o0gR0CxIH786Z8X4reKKl267sB4Q7FsisPPWSI35etRbu7WZ5kiAqGJLxMsAT4V6cyQNRmhRiCZksGLeImZ1Ouvn1qN7FGtyKLJA601sDIPDuNZ8wZmlNswQfOnCmlAwvil1WusymQYnceLKJGvmu/nQGOtyp+dWSAD+Z6ax9IqR6fv8AelclSo5vs8fgP/b5wT3oQXSuhVrBOUPbI3KtIYHUEMIGXULglqbo8pJ9AJ/Krk4w62RZG6PcKvMwlwKHtwRsSqsDyM9aJ4VZ7uw1w73PBb9B8Z9NhRRzYvxuIHegkBgsSp2IzFoMctabdmOGtccsFJyyYUEmeXnCgyfUUitpnfQTJEDrJgCuk8AsX8LZF60rBAGD3MgZTBDOWkHKsjfQaROhp4K3YsnSHNrGYZ7Ia5atnLlR+6IDoYOUEHKxJAn4zHOq8V2bwd9RcR2QGQvfoMpI0hXOUEzpozVViu0Yv2yHs2mcrC3VJ0nmM2ZpHk4HkaV2r5VXWdHyzO4yyYXoCTr1gcqtTJ2e47g13AuBaxL2yQGBtXGZYJIEhgDyPOsdxdQt0ktn5sTMu5JZp25nWKf47EBFJ5IMxHVjoo+5+VZq9dLkt3kgA/HlUnmAqgt+96nkSQ8bZDAX8rA+ev2ra4LtelqyEtjMy5yTEjdmECdhzJI8prnrXTM/bT7UVh7OcgDTNq3kokkx9fUedRZQOxV4kPfac95iEk5jlzDMT/PPw6AaA+QppwfiV2zctYZYcyBczTAJEtDAnKLYkERAyMeei2zdBuG74VW1AQasMw0T4fjyjXToOpNGcDWFa83x3PAmgBCKArHTSScqAxrlfrRToDGHGcVnuE8hooO+UeXUnU+tAXrZMMph12PI9VbyPnVPGvCgYGCse5JGv3pdY4243yn1EH6UqlYFvwPrF+UcxBAMg/EpiYPP9/IzB4g93aBEZHA2AnvAyRoNtRFIExxumUXK4EEzKsP5W028+VOVxAa0xAhkylkI8SshD6+RjQ85pZNjJHnajGFLWm7GAemhM1h7hJJJ1POtH2yvz3ajbVvsB+dZuaMFsFka+qVeRTANKpq1WqhGq0V6KMTL1arFNDhqsVqexWEK1WKaHDVYhpkwBNq4VBAgq3xKwzI39SnQ0FiOFITmst3THdGJyH+l919G086JDVOajk8eM91sysMrW3RmcZw55KujqygT4SdDoDpoRpAI0pbew7KJPwnYjY1vrGIKwN1GwmGX+hvw+moPSl2OwotoWVnNttGICsoY7d5bMZD5gwY9q83KsmN1Jf8AUbIOE1szG0YMXpA3ojGYBCx7liR0YQTprH6UsdCNCIplurAXXLhO5plZeVB8h+/pQPDuGvezZCuYZYUsAzSYOUH4o3PQa0zwmFcllIW3lJzsdFtgnb15Ab6+9FIDJ4Tgy33UK2QLnbEOfgt2wQQ/mTJAHMwKq45xAXGy21yoAEtLzCDmf8Tc/U0Zdvd4ncYYEWgczFtGusPx3DsANgNhPWSEyWZclCWEwjEZZJ205Dcx0FF+kchz2V4Q126qW9WLBUO4ztux/wAKifr0rpf8RHXDYW3g0gZh4mGjGzZIZs4nUs8HXQkNoJrIcCvNhsrWWysoOsA77yCCNfzqeJ4tcxWML4pM1tkRHKAKwtrJKoGOWSSSZ5sfIVbTSpCXbNR2Aexi0uWrmHGW2U7smS4S7mgFhBUyhaAdnmge2PD7GHuhbJYeEs4ZswQHVQJEzAJIJOmXrW07O8W4ZZsstki1MswcsLhMamW+Mx0JA2Fcx4zjjeuPcf8AGS5H8qKfCgPrlXzCmmi9hWIuJYkhlWNSQ7eRkZR7AR7VRiCjr3YtnVtAojxGnmCwy3LtpUAa7dJVdImNWLaSAsH0E10Dg3ZK3ZJa5luORAgQFneJ1JO06aetQknJ2h1sZLsv2RwUS7d+7DLleFVc3QDXNvBn2ms5xfhBBxBsWmW2khnuMGIyEhhI0I0BHxN4RPKnPbDs3ie8a4LA7uYQowfIsjxOdCCSSZiF19S5sTaw9u2+6qAdc0nnrGtRdx5H2fBzkYcO1uwjaal2AmB8TvPMRrp0Xc7N74J+ABVWFQErogEKviOpgAnrvzo3GkFnIABaBPPKFGnpIFE8NuQpUojA/wAyzHKRQc7QJJ1sAcLsFmhwD5GCI9iaaXez1h97Sj+nT7UVwzhwSSNzEnbanCWfKhZ0I0jJHspaUyjXEPIg6ihuJ4XEKA8JeZNrlsZLhXml1BpcXbbUb1uSgoHiGAR1II35glT8xrXKQ1HJeJYrOU0jKgWPQn8ooOmPH8KLV5kExpE6ml1VQD6isBakkkSB12mhKZKe7T97n9/SuOC0ar1ehlqxa3pmRhAarAaHFWCnQrCFNWq1UW6tFMhWXA1MNVIqYpkAuU14bpE5WgkEHQFSDyIOhqsnehnOg9KWcVJVJWhk2t0Qt8NtLG5PWTNUY3CINmInk0Mh/MHzFW2TQnGz8NSnGOngpGTsrweK7gsQchZcpCHWJkwx+EHTbXzoTG8QdxGyakAbTzPmfM1PFoO5mBOdBPOMr6T0pah1FYnzRpQRZW5cItqCSdlA95gbxqa0PDMMAeQVNPItoHb5wPbzrOG8yHwsVka5SR9q7J/CgQ10DSTaUxzUi8SvoYGnkKaC7BJnMeK3Hu3jbBhQQAOUxuepmneAwVyw3d3J8Sh0B3AMifQ/lV38Q8Klri91LSLbUd2QqKFUEqCTA0pbwe8zvcZ2LMWMsxJJiANTroAB7UYf1AfA+VZgdaX4pwY1gN4ydNLSTkPuczx5ijL5/urn9D//AKmlPaZiFaNJImPJVA+w+Qqk+BImk7L2CttsSwPeYgNbw6A5WTCowF1wfwlzCA/1GaZYLtNlEd9cSCf/ADr3loDlLgkidhLqJbpRmNwqMcpRSFw+GCgqCFAsggKOQkk6dTVHYQ/9tim5h4B5gZLmk9PKsWeTxxc/VL7mvHu4wpb3Y7w3HZE3FQqQSGtvmVwdpUjwg+TNE60jxRW4NYGmmunnv9KldUSo5aflU439/wAqDm5Lcp8UejN3MN4yvOJjnvFNcBgNNRVzoMtswJIAPp0prghoPQUXGjNe59Yw0Cru7/cUSBUXrggdxaEuAUff2oW5QaCc37ecOIcXACQdDWRrrPaW2DYeQNulcnbemiwFuEtyw6DWrMfckx0+5q3h2x9R+dB3j4j6n704p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4" descr="data:image/jpeg;base64,/9j/4AAQSkZJRgABAQAAAQABAAD/2wCEAAkGBxQTERUUExQWFRUXGBwYGBgXGBccFBsWFxwcGBwdHxwdHCggGxolHBQYIjEhJSksLy4uGB8zODUsNygtLiwBCgoKDg0OGxAQGywkICQsLCwsLCwsLCwsLCwsLCwsLCwsLCwsLCwsLCwsLCwsLCwsLCwsLCwsLCwsLCwsLCwsLP/AABEIAL8AyAMBEQACEQEDEQH/xAAcAAABBAMBAAAAAAAAAAAAAAAABAUGBwECAwj/xABOEAACAQIDBAYFCQMJBAsAAAABAgMAEQQSIQUxQVEGEyJhcYEHMpGhsRQjM0JSYnLB0YKS8BU0Q3OTorLh8RYkNdIXJVNUY4OEs8LD0//EABwBAQABBQEBAAAAAAAAAAAAAAAEAQIDBQYHCP/EADYRAAICAgEDAwIFAwMCBwAAAAABAgMEEQUSITEGE1EiQRQjMjNhJHGhFUKBkeE0Q1JTYrHB/9oADAMBAAIRAxEAPwC8aAKAKAKAKAKAKAKAKAKAKAKAL0Bi9AZoAoAoAvQBQBQBQBQBQBQBQBQBQBQBQBQBQBQBQGL0BmgMGgEG0MeFuq3L20sCbE8+XO3dQDfZhqJGzcySR5g6W9lAYBYEMrFm+8xykcb/AOQoB02fjS9wy5WW1wDcWO4g2HI+ygFtAc5ZlUXYgDmSAKAbG2mzEmPJlBIubm9tOBFhp30BkbWJ0EeoNjdrL5G2vsoBdgsUJFJsQQbEHgfz30AooAoAoAoAoAoAoAoAoAoAoAoDlipsiM1r5QTbwoBkaSU/0p132Atbu4jxoDbBz9VIASwRhrcsVDXAGp3cfdQD7egI5hjoQ3rAnOPvX19vCgNRhFI7QBN734nx7u6gNhBY3U2F/V0y9+nC9AbFjGS6kg6XHBrGwBHnvoCRCgGTajfPANr2eyN9resTyJ0se6gEpDHNY5bbhYWOnHu4aUBjr2UjrLai91DWFrb9+mu/SgO0edCxRzqb5SAVJtbx4c6AfMPLmVW3XANvGgN2awvQDa+2FNsgLE7rgqtueYj+L0BvHtZOIIbitibeYG48KAWRShgCpuDxoDpQBQBQBQBQBQBQCLa0jCMleYuQLkLxNANGEdLZUIIW243tQG8UJlLIBZRozHkRfQcfOgJAKARbSwCyLuXOLFWI4g3tffagG/qZToI9e9hl9o/SgMIjv2VVlPEsui9/JvAUAtw2zbEF2zkagAZVvztc3NAONAMeIRlZyymxN8wBIt323WFAa3uLjlpyoDjc6o/HQMBYG414mx30BvNGSpUHLwvagHrBSZo1a1rgacqAQbSlZmaO9ltY2tc5r8xoLUAkdm+qAe8n8ra0BoXdb5gCBxBsf3ddfPWgFuz5yjZTbKzaEbwTwPMabxxoB0mlCi5oBrk2gxOmnhQHXCY1iddRQDkDQGaAKAL0Bq7gC5IA5ndQpsZsdisMzA/KYkYC1xJHu36gn+L0HUvkXbM6vL824cbywYNc+IoVT2LL0BmgCgCgC9AFNgwwuLUA0jZjjRWGXhcHMB8DQGg2fKDY5Gtua9vaLb/A0AoTZK/WdzzFwB7hcDuoBwVQBYbuVAI8fg83aDZWAte1wR3i4/g0BGsRtIqcpIDDSwB18BvoAi2gbX3jvoB4wmFdyhK5FBDG5Ba41A07+NAK9rHQUBnZSDKTxvrQGcYoBFqAU4b1aA60BzllCqWYhVAuSToANSSeVCm9eSs9t9PJpmyYQGNOElrzOOaqdI172vfurLCts1OVyKh2h/1I/Lsd5jmnfOfvlpD/AHjYeVSY0o0VvJzk+7Oi9H4hx9ioP/jV/tIjPLkzm3RxAQyNlYbjlAPtQqRVjqTM0OQnH/sOuA6TY3CEZz18fJzf2SWzKfxAjvrDOnRt8blvtLuv8lkbA21HiousivYHKynRlYalSOeo9oqPo3ldkbIqUfB12ttOLDxGWZwiDieJO4AbyTwAqjkkZoQlJ6itle7Q9LNj8xhCw4NNKI7/ALIVj7SKwu+K+xtq+FvkvqaQmw/pXxBNmwkK8j17WPn1elZK7ITejX5+Hk4cetx6o/wLm9JU4tfCR24nr207/oqkuqSZz0eZrl2SYr/6QJv+5of/AFB//Gq+wyxc5TvTRyT0lyHfgrd3Xjf/AGdW+yzM+XpR2g9IzNf/AHRhY2+mX/lp7LD5mhIy/pIs1jhJN19JI7fGqOllY8vQ1s2X0koSB8lm1+9F/wA1U9qRcuWx2gxnpCjy64acXsL/ADRH+OquqWitfLY83rYo6J9KYMRMY8rRyW7AkC9rnlIJ1HKrXFrySqsquztFkmxeFT18q5udherSQdMEd9Ab4qDOtuPCgGnK6HS4oDthUdjrc95oB1VbCwoDN6AR7Y2euIgkhYkLIhQkbwGFrii+SjW1oqfYcVoVJ1c+uQN7AkezTQVsa/0nC52/ekop6Qs60Zsut7X/AI51fsjKqT8DNjukIVisSh7b2J7PlbU+Na+/kYwf0nZ8T6Juyq/ctl0o67L24JGCuoRjusboe69rg1fRnwsemR+a9H5GAvcg+qI7ROGJA1sbEWqbJr/g5OMJKacUSz0eYKOLAqy6dYWkck8bkDfuAVQPAVrZvbbR32NHVS0V/jcW+2McLErh0Jydyfb/ABuBv4AgcTeyqp2tt+Dee4sGpP8A3v8AwTbBbCw8S5UhTxKhmPiTrU6NMEtaNRZlW2PcpEc6Z9GIupaaFAhTV1Udhk46cCN/heoeVjR11RWjbcXyU1P2bXuLIps6QlLHXKbeXD3Gs2JY519zifUvHrDzXGPh90OeAbslfsm3kdR+fsqVF/Jz18U2pL7iPaOLSOTVhqL6XJB3a23aW9lU099kSKsedkEzOzcajPZWBuDpx013eZonp9xbjzjBtoVY5dFPI+46fpVZJoj0NpNMSybtN41HiKoy6PkcXUOtuDD41V7aMSkq7OwzGM2BuQw1BGjBhxB53FYmvk2dd3tz2i0uie1pMVArtrIt0ktuzrbXuBBB86iNdzraLVbDqTJbDHYVQzHSgCgCgCgCgNaA87Y2eQPImdgFllUAG1gHa26oNuRYpaTOr47gsSdSscE2/uzU4yQqVMjZTvFz/rWP8Tb8k2PpzBjLr9tbOGWsHd+TdKMUtICKJ67lLK4WQdclvYokxkjABpGI5X+Nt/nUh5VmtGnq9OYNU3YoLZYUWN6ro2pGhaPqgeWd8n51LcmqzlvZjLL9teNkc6Hbbw+FibPnLk6BV4eJ05eypFeTVVWokrM4vJyb3JLt9hRj/SKRpHEi98j3P7q/rWKfIb/Si+r06l3tml/Yje0+ms8oKtKSpuCqKFBB4c7edR55Ns+z7Gwq43Epe0mxv2ZtJrvZBbs728eQqtGQqINM1vMenpcvep9XTpDjhsfIXy2UB7KSCbjfu05aVPw8uNtiizmuV9JPAxnd19WhLjul+HgYxhXJGhCrbXz31ubM2qp9KRztXD3WpSlLQwDpertd4sjA9l0Oo8RxqFLMU39SNquLcI6jLf8Ace26QySLoUtobgG543OunhWaulWeGa6WBXW29M1/l5wQGVdTYEXt8aj5ddlK2TMHiMfJmouTTY4R7XkAA+b0Fr68POtW+Sku2jqH6Bok9+4cFx0mvaTeT6p4m/2qtfJSS8GV+gseX/mlhehzEMz4wMR/QtoLC5EgPE8EFZIX+73I+TxC4xqpPZZtXkYKAKAKAKAKMGKFDzv0lYRYrEhv+3k046sW/OtbbH6zu+LvUcSPcj82PY+r2R76t6IpmaeROXjshOZWP1m9pq/WjF3f3MriHG5j/HjVGl9wpSX3FmH2lwceY/MVa4JvaJNeXJdp+CxdoPfoypB3SLY+E3wqdrdejjur+u6o/JVTYt3bKM7tyW5J8gKjRrb8G+szunfWPWzuhePm1WDq1PGU5fcdfdUiONJmus5SC8D4fRdKsTvNiVGVGbLGpNyoJtckcuVZ1iaTbIL5SU5JIi+xW9bwX861U/g7DDe3t/A/HouhwxxCPL1uQuoXL64va2l99byjEXtqa8nGclmznZOmS7bIr0Z2As008mPMojgsJQmsryMcqovM6E6cBWCxy3/JBhFa/gmO1vRts9YjOs+KiUNlaNkVpFa1yCrZSDax15isSlIyOESvekWxpMFN2esEbfRtIhRzYAkOh1VhmGh5g1nrslB7RhnCMlpj70agGMZEYGxPbtwC6n8vbW4U430aka2uMqMjcCZ/7E4b/wAT94c/w1oMWqNmROt+EdLdyF0KoyX3IriMAsONeNL5V3X36gH86w5tca5OMTe8NOVqU5Fl+hg/OYz8MH/3VXG8EH1D+9EtKpRzwUAUAUAUAUBi1PuEVd039F74iaTE4eYZ3OYxSDs3sB2WHq7uINYp1dXc2GLyEqFrXYrWLo3OJXjlHUtGbNm1NyAdLGxFiDe9SMLjXc9tlvK+qIYulBd2OadGYvrM5PO4HutW4jw1C8nJ2ers+T3HSEG1NgCMAxuTc7mt8RUa/hoJbgbPjvWGQ56titEr9H/o2GJRMTintE2qRJvYDS7twGm4e2tQsfok0zf38tOxLo7Jky9KWFSLY7xxqERTEFVRZQM66AVWWul6IuI378WVz6Hf57MeUPxYVXCW2TOYfjRbwrZeDnxHtUfMTf1b/wCE0m30svp7WLRQ2w/rfhWubmekYb/+iydgm2GjPJT7ia6bEf5KZwPIr+pn/cXr0fSaIxhNZVE8jo4jdZHZWjZSVIJAitqLad5rVTt3NsuVX0pIMd0bLxGFnxDM5MnXgo8iTK6Mpa+VSSEFwALZbVZGxbLnW9Cj/ZYYqCZMWzzPKwOaVQrKUGRSqr6g1O4nQ1bOz6uxdCr6e42YLARxu+SKOMhUQiNcosuYi456jx0rb4HeLbIWQkmtC3qzYG3npuO7+O+uewM9f6jZH5NhfT/TJornbH/EJv4+qtSuRf1s6PgV+UiwvQyfncb+GD4zVbi+CD6hX50S0qlnPBQBQBQBQBQBQGDQFXdI8EW2jNfNlLIDlAvqg1JO4aeNTsfK9qGkazMwYX2KUzWLZCAtmAIv2dWuB3661SWdaXR4ujXgZtubHKxp2jmuRYAlb8N+orPXnyfaRgs4yuK3BFi9E8QuH2ZCW3KtrDUlsxAA5knStXkWpNz+xtaYagokb6T7KxGKLs0qxZiD1XacBQBZWa4XeubRdCTqa5q3nYRm0k9E2ldElIjvQPrMPj545UUMIgdDoVLCxBtu0roOPujbFSiX59vXFMs6GQMLj/StkaoT7WT5iX+rf/CapJ/Sy+r9xHn/AGGd/wCEVz9h6Lhf/hZHR3+bJ5/E10uJ+wjhOU/8XMe9nyiaLKoSSfD9hlDlHKW7NmU6XAG+4uCNK1WRTKEu5dTZGa0hLH0oDKIYMO6szBDnPqFjlYnW7MLnTmO6o7jol9D0P20cRHhcMb3ZQpVFJJZzbQXOp/Kr6aZWS1FEXJvhTXuTKf6JzPhJJTMWlMuXMTfrAVvrY3LXvz4V0NOK649jRPkIzaJ/DIHUMrZlOoIOn8fpUWvjseFnuRj9RP8Axc5Q19ivNqH/AKwm8fyWtPyH7jO24JaqiWF6Gfpsb+CD4zVTF8EH1F+9EtOpZzoUAUAUBiqAKAL0AVUEE2x/PcR4Rn2r/lTwH8s40KMbdtHRfE/lQf8AA+YRrYLCP9VZzm8zIq/3mFa/lE3jy6WZK/1GyoXcAnf/AK15818kx9xHLgU/lI2vcYUefzhrufTf7ciLkIcldgDk9a2njXTLX3ISXfTOEc7NHiFYnsxto3rXKtfyqliSXYvr0poozYZ1P4RXPWfyeiYLX+CQwbXlEQiUhFBIuPXOt9/Dfwrq+Mq3SpHm3qDK6M2yMQ2RiBFKGDMj3sjKefMcbnnpUqyiufaZoVk31LqrfjyS5Ok0gJJjwxnBAzZGzlCD2tDzFt/GtW+Lfu9O+xs485/T+5Jd/BGtsbWmeQ52Obgxtu+6Nyi/nWzox66e0TVXZEshKc+/8DYdTc3J5k3NSoxXkwt9tDt0c2gY5BGfUkPsfu8fjasF0dPZssK9v8tjLtP/AIhP4n4LXJZy/NkencE/yolh+hn6bGfgg+M1Uxf0kL1F+7EtSpZzgUAUBi9ANu2drrAALF5G9SMes1t5+6ouLsedR8jJrph1TZfCDm9IjGM2nMT89iOrvujgG4d7EF28ezXPPlsvJf8ATV9vkkdFVa3YzjHimPZhxcsbcM9m/uyC58jVjz+RxpbuhtCP4e3tCXcZ8btbaETZXxLa7iEjysO7s7+6uv4e/E5CH0v6l5RznJ5WThv9Ka+e4zYzaGLzvKJs7sAGDIlyEvbLYCx1PjWzy+OcY/llnGc1GdyjkLt/AhXpNiSLiRbfgWuanfOD00em08HjWxUoSbTOWJ23iHHacafcXjVFlSMj9PUfdskGzNqsAqTSv1Q7ShQtlcnNci3aGu7hWDJnOytxj9zV5PExrf5e2LT0jCH6aG44lZF91652XG9+0WQvwtvwN22umF3V4TmmAylwMqdXe5UK3rEm2/dat5xUJUS79kVnxVtlbaXcXbM27O4DiRSv4B7PGu3rohZDqTOHuzr6ZuuyPdBtHFyuHJe2ZcpsoFwRbn/FhWRYif0mNctbHvpbIUnR7qhmjcubWysBqO4jjpULK4ZdG4eTfcV6znG5K+K0JUVtbEWJvqDf41rqeTnjr23HwdPl+mqeSteTCfaXcWbMwOIeRWihMuU7gsgQ9xkBsBfv4Vkny1li7I1s/TWNj76rN/wSfb2zOpmURmzNGDIrXZVN9AhvexObffcK2XGXW3puX2OQ5vGx6NRimRCcPnbtg62vl32862KjLZF6q0l2BAeJvWTTXkxyaf2AylSpGpDqQDu0N/yqNmWquvbNhxWJPJyIxicpgzYhpjYdYSbC+mg/SuMvu9yTZ69g4UsVKDLG9DP0+M/BB8ZqzYng0nqL92JalSznAoAoBLtHGLDE8j+qgJNt/gBxJOgFWtpLbKpbeiESzSXLPbr5RdzvEaDco7hew5m5rmceifL5W5foiX5WTHFp/liPCTgs6qBodTmViT96xuD413mPVXTFQrS7HMXOyf1SZtiXJ7PVs44nQDyvvPhurJdCM10ySey2vrj9UWdXh66NonJzAZkY7+7zBsDzBrgc/HnxGZG+p/S34OjpsXIY8qpLuRExhrZhYqd2ujDQ+Nem0WQyao2J9n3ODsU8WyUPv4GrakGSS49V7nwYb/be/trnebxFBqcfB6f6E5V3VyxpvuvAlIrQnoY5R49ba3FXJkadcm+yMyTRtvIqu0Yva790chHF9q/nRsu9uS7JDhs3HIrZAey24Dgw/X8q3nE5Xf2mcD6v4nph+Jgv7jhPiQQQONdPGB5nKxa0hFMGI7JAOm/XTj7qrNMtpcIv61sadqwZXDDc/uYfqPhXNc3hqCVsT070Py7n1Yln/BIOjG0oRD1btFGV3mSwzE65h2+1+7WojJNdjZ52FdC99mzltrpBDLiXYEqtlCswsGy3BIrfcVl0wrcZM4/1FwuY5xsjBtaItLOgeQEq2oKsCdAbk3H1r6Dha1THk1KW+vsRq+NyHWl7b2aia+4E+IsPfVLeTx4LeyXh+ms/Il+nS+WZVDe5OvC24fqe+uazuQlkPX2PQ+D4CvAjuXeXyD718/hUBeDfS/Uiw/Q39Pi/6uH/ABS1OxPByfqL9yJalSzmwoANARvpXLmeCHmTK34YrWH77qf2a03NXuvH6V5ZIx4py2yO6OwuwVZHCk3tZL2GvDT41uOJxfw2DFry13NHk2e/l9/CGPZOHnw5SHEYVInHWs+JV0JnXhlUdoLqN+6wtxtLx9ubbMucoOCQn2hJFDtBPl6TtE+GVoeqEhBmc3ZRk3sBYDl51inbJy3sz10wjDWh62VO7RwSOpVzbMDa4zdk37916i8/QruPcmu67kTBn7eX0rwxt23DlxDjnZv3hr76m+kr3bhJP7djVeo6lXl7S8jDtOHLDvLFSDc79Tb4GtpyVKljtGf01m+3yMJJa32GyuJPdUFNaAULgoUMPe2m/ePEaistFjrsTREz8aORiTrl8EiikDKrDiAfbXocJJwTPnK+p1WSg/szar9mFNoSbRBaN+zbKAym++2p8N1qgZ0PdplFm+4TIWLl12p/fuM9cI09nvyakthVqWi5pPygq7yU0vgKta2XfwgqpTuaPvXz+FXLwYpfqRYHobP+8Yv+ri/xS1MxPByfqNP3IlrVMObCgMGgIb0hlPyyU/Ywq28WaQn/ANta5vnnt1x/klUfokyPzhQ0fWW6sJoW9QPp63Aabr99d3UkoJPxo5KTfU2vJuBErARhMzdnsZSQvE6cB+dXJRS7Fu5t/UKY8VLk6lMW11ULr1TMBawuAAR46Vh/CreyV+Os6eyCUWVR95Bp4gVH5jUcKf8AYswdvJjv5GnpG18S34V/M1C9FR1iSf8AJZ6olu9L+Bhx0qvDJY3sCD4iunyrIzpkjX8bTZVl1N/djbhcHJKxWJGkYDMQouco4++vPp2Rh3k9Hvl2XVQo+59zgW1sdCNCDoQe8c6uT33XcyV31zW4szem9mTrXyF6qV60FUS7opvUB52Ufmk7rjyBNd9gTXsRbPnzna+nPt0u2xYkbFWZUZkT12A7K/rpvte3GsN/M4tNqqlL6mRauNvsqdsY9jhLIpzJxyk+R0qbZYnFr+DHj1TjJT+2yLwY+MqvaG4c+XhXAWQfWz6Dx8qt1xe/sb/K0+0PfWPoZI/E1/IfLI/tinQx+Kr+TPyyP7a+2nQx+Kr+Q+Vx/bX206GPxNfyaNikuO2vHj3VVQZZLIr6kWF6GJQ2JxWUg/NRbueaSpmKmos5b1DZGdsdFtVLOeCgMGgIl0ihHyyx/pcOV/s2N/dMK5r1AulVzX2ZLxvEkMB6zq1yZSQLMrbmsLEX4G4rucefuURnH4ORsgo3OL+Rvg22gW4iKE65SYwb8iFJN76bqo8iK7fBs6+HusSkn2FmylzIJSBmfW4FuzuA57hfXvrPDb7s1l8OmXQn2QtWPNIi8jmPgu73keyud9UZPt4ntp92T+Hpcrup+ERnGz9ZLI/AsbeA7I+Hvrd+ncX8Pgx+WaPmr1dlPXfQ27XYCMj7Rt+Z9wqXylsa6G/km+lsV5WfBS7pdxvwWMkhfPGxRrWuOXIjiK4S2qFi1I9uyMSF61NeByk6TzsbuuHc82iBJ8Teo6w4w7Rk/wDqa/8A0aH+2WjX/aA8cNhT/wCWf1qn4Nr/AHyLf9Ha/wBzD+Xl44PCn9lhVrxJf+5If6VYvE2ZG2YuOBw/kzD8qyLFsT7WPuUfHZEd7mxwwO0IzGpGCiAIuBnbjryreR9P8jOC1kNHmOVymJG+SlXt78irFbZleLqVWOGIggiO9yDvF9AL+FZcT0ioX+9kTcmQ8j1AnX0Ux0NO0HyxSNyRvhXWXtQrb/g0uFCU8iMZfdkAQaDwrh5eT3SEdRRtVpcZoDFqAKFNBRFWuxNvRZi8QkuJXDCMM0aXkkDMiZWe3ZUgsTm5i1jvrFkZ8MSvqkt7ZoeSq67F/YtDop0gmklMGKEefKxR4wVDFCA6lSTYjMpBB1DbhbWRh5kclbRqbavb7kpxEwUXNTjCNT4x2OhPlRgZek2KypHK51jkAUW7TB+yyjidO1+zUHkcX8RS4LyXwtjVLql4G+YBWuPUfVTwudbee8edYvTvJL23jWvTRr+WxH+7X4YgxOFCvmRXBYkt1eTfa1+1qCRxWupspi2mQqOQtrh0pitGyoM1hoBYa+AHM7qXXwoh1TekiGq5XT1H7nHaWJMMZG6abQDiqjS/lf2tXE0Vz5nkE9fRE32TbHjcT/5SIzLACuXW3cbHTvr0x1RjHoRw1d0oz69d2JFwkmKmyRC4TQn6oJ3knytbxrmuXtd81WvCPSfStcOPpeRZ+qXhC2fZWBgsMVi+0fqqVUeV7k1rliQXk3F3qK+TfQkkdE2XgJTaLEOrcLlSPYR+YqrxoNGOHqDJT29DbtjYMuH7TANGfrrfL5j6tRrKHA6DB5uGR9MuzGyo/f7m42mdcJgpJmyRLmYjyA5k8BWSqDlJb+xCzsyFFTUn3ZLX2bFAg+UYhYrACwy6WHNv0rqP9RlGKUEeOvhoTm5zl3NosJhn0ixVzwzZCPdY0jylq8lZcFS1pNkf6XbNlw8BGUsrtq63KgHU34rfTuqzKzeulxS7sl8Rxms5OxrUfBCq59eD0kKAKAAaFDJoN6Rm3mauMEpt+CY+jpTmxFg4kyply3A3vq3Ai9anlIrpj8GqzXJzTLE6PjNjoyPszufAmNB7fyq7hYanLXhLRAyn9KRLNrbh510ZBNMJOkcTO5ChdWJ4AUKOSS2yvOk+2s8ySuGuezFF9YKSLsR9s+4ac6lVQUe7OfzMh3y1HwjvhcVkujAPGd66Zl8Oanl7K5/kuD9yXv471IzcfzXQvauW4igPFwnKD7LWuP3hf41Dhy3L0fS4bNq8fAufVGSQ24/pHh4BdM00m4Eg5AfHKAP2RSGFyHKTTvfTEv8AxGLiR/L02Q3F7Qkkcu7kseVwAOQHACu7wMOjBr6Kv+Tm8rInkS3LuII8Y8kiQRS5pZWyrY6KDvJtyFz5VXKzPbi1F7bJuLx8LZqUo6S8ko6W444LDDB4KwcLdmOrePex1OtaTbXdm8lLx8FMSzN1mZyS+a5LXzXHOqlpMNo4sRIXP7PeeFAO3o06bOZBhMUesjl7KFtbMfqnmDVGtlU3F7Ry6V7Glw+NGHiLMspBhBJv2jbLf7p0vyqJKr6josfk5+33fdEv2ziP5Nwggw5DYhhcu3E/aPnew4VJhBJGjycmd0+qb2UltTFSySFp2Zn45t/+XlV5gJcuICxBybAKD7qAdvR908Yy/JsWQ8UpyoW+qT9U81O6nkqpNPaEXTbYZwWJyKT1TjNHfeBxW/HKT7xUSyGn2Oiw8z3I933GDrDzrHpk5WfyHWnnVNMe5/IdYedNMe5/JtHKb76aZbKz+RdsuTtm51tpVxg6v5J/0B2Y2IkxAWVonWNMpABBDM1wQd40GoIIqrx4X9po1ebZJSWiz+jGxOoLMzZ5GVVuFCqqLchVW5sLkk3OunKsuPjRoTUfua6c+o49I+lEED9U4d2AzNkW4QHdfUankLmpKi2iLZkV1tKbIL0l291mVzmSEaxobh5G+0w3gDSwO69zwtnrr0ts1eVm+6+iD7fcatnxMM2JxG+1wp+qPPjru76zKPbbNXO1dXRAwk7Rwy4h/pJrBF5DXKB7b+yielsxSipzUF4XkV7RxbwYZBe8pyqL69rjV0l2Riqgp2v/ANKO22pDlReJa5/ZGvvIqs/BgrTSk9jaDVr8Fqk9kd9F2FB2vMfsCQjxLW+BqDLyd7S91x/sJ+lfSBPl2IDhrrIV3XFl0qhlOGwNk4faeLjh6wxlrlmA1yjU79L8qAkHpP6DxYdoDHiCYmzLlcrmzKAbggC9weWnnQEdwuDSIXjFiNQ283Gu+gLd2hhVlxWBmYdpOsI/ajUn8qArXp3t5BtCdHzXQhd2lgoP50A0YHCQbQnigEmR3YKGI3Deb89BQEr9JPo+TCwQdTiSY82RhJluTa4IIsOB07xQEUweyo49VF2+0dTfu5UBOPSXgXxWCwZQXmaRQoG8mRNR3Dsg+VU0VTa8EWxUWz9mnq5VONxI9e7fMoeQH63PhTSLvcl8hhNobLxpEUkBwTnRJY27IJ3XB0I8R506UPdn8ke2p0ZxMOMGEsWkYjIRfK6ncw5DnysadKK+7P5JJixs/ZvzUiHG4geuSxEankBf43NOlD3Z/JwwmP2fjGEZjODkOiyI3Zud1+B86dKHvT+Sa+hvZM8GOxsUtyyxx2OtmUs1iL8KrotlNy8l1Qx2HfxoWlVdKsKVxuJR/wCkIkXvRlVNO8MhHdpzqVRprRzXMQlG1WCHD4dJJM76yqLWJ7Nh9ZR3+41nUTVWWSjHUPDEuIc4qbIPoYzdyNzNwHhVH9TLo6oht+Wbyjr8Uqj6ODU23ZzuHlb3U/VIp+1U3LzIyR12M5pAPLO3+nuovqkN+3R38sxtR7yW+yvvbU/AVV+SOl01pMTCqNdi1eSS7D2RDFg8Ni44lV87LNIBZirsy3Y8bME8KgT8ne437cf7FbekXoqw2g8l8sUtnB+9uYDz+NUMwwYzEjCKOoOWU6hwe2AON+dAKcdPLtCFHmlZ5FBAZjpv1Ft2ulAM/R7ZMs+Kjw651LNZrX7KD1j5D8qAv3HAnELImkWEAEmmnz9kAv8AdVAx7mFAVn6UujLnaBlGkcyhsx+2oCkeOgPnQEfkRMIgdPpPqsfWzcxyAoBRJtObaMAGJlZ2jJyk8L24DTXdQEfwWAnM6wJmEjsFAF+PHThx8qA9ATuI54MOgzGGF3B39tVCJrzN3NvGgKO6HYOHF7QiTGS5I5HJdrgFidbZjoMx0v30A7+lbo/hMHikTCPdWW7JnzFCDYa79RrY8qAsLYh6xcBO+s64KcgHebBLHnx95oCquguy4cbtCOPFylUcksbgMzb8oJ4k0Au9KfR7DYLGdXhXLIUzFS2Yo17WJ37gDY660BdPo2xDO2Fdh25MD84ePYdcl/33oCx6AYOlnR0YuMZSEmjuYnIuATvVhxRrC47gd4FXRk4sw3UQuj0yK0ljYOY5EaKVN6/WH3lP1kPBhodx5VNhJSRyWRjTxpaa2jpHiSqkEWGtmRfeVHHwq7XSR+03v/BjBxrFA3UfONYm+8s/fVfCEuqdqc12N9l4TqYrMe1qztzY7/ZSOkjFfZ7s+3gaZZxcsTqxvbj7PZVjZc62/BoSx+6OfH9BVPJctR8d2Tj0ZYBngxKyAthZLKitezEhutZb/UN11GlwSKi2a2dbxytVW5nHbWzAi/JsZdor2ixHPgAzbllAsOAbhyGMnlXdIvRhjDIzwsuIUnSxCtbgLHT2GgFHRjoJjVUrLGIhmuCzKdDv0UnlQE72HsiPDuY8KvXYtxZnO5V5sR6iA+Z76AsLZewY4sO0LfOCS5lLf0jOLMTyFtAOAAFAQvbWzFQfJcXmMR+hnPG2gDNuWUaDXRuHEACrOlXo6xxkLRKJ49y5CAwHepO/wvQHPot0Lx6s4fDsikDVyoAI878aAsLY2xI8I4yj5RjXGVAv1Rxt9ld12NATQ9F2XDdlg2Kz9dnOitIARk7kykqOV776ApDpZ0CaSZ3wgCsSS+GkISWNjqQLmxUncb25XFAINk+jyXMDjGEEf2VZXmfuVVvqf4FAXZg+i0hi+UBRHOoUQRNoEiQEdW3IuG15WXlQFQdJ+gBeVnwYtckvhpSEmiY8LNYFd9vdcUAj2N6P5M4bGkQx31RWDzSfdULfU+2gPQnQ/ZDRhpZFyPIFVY9Pm4UvlT8XaJPkOFASWgMWoBr27sGHFIBKpuvqOukiE8VP5G4PEVVPRjtqjZHpkiA7X6NYnD65TiI/txL84PxRjXzS/gKkQu+TQZXDyS/KYxrJGx0IzDhuceI0YVn2n3NVOq+HZpmMal42BkdVtc9rTTXW/DSqy1ryKZPr/T/g57D2XLif5tEXFheRriId3WEHMe5b+VR3Yl4J1fG3Wy+rsiwdhej+GMh8SflEn2SLQKe5PrHvYndpasMpuRvcfAqpXZbZMQltKsJprNArKVYBlOhBFwR4UBHJ+hEF7xSTYfuicZP3XVgPK1Aap0IjP0mIxMg5F1UH+zRT76AftnbNigTJEiovIDeeZO8nvNAK6A5YjDK6lHUMpFirAEEeFARqfoTGDeCeeD7qsrx/uuCR5EUBonQ1j9LjJ2HJRGl/E5SfZagH3ZWxocOCIUC33tqXa3NjqfM0AvtQCPaGyIJwBNEklt2YAkeB30By2fsHDQHNFCiN9oDte3fQDjagEW0dkQT266JJLbsygkee+gNcBsPDwm8UKIeYUZvbvoBfagM0AUBg0AWpop2EeO2TBN9LFHJ+JQT7TQNJjdH0PwINxhYtNR2bgeR0quyxVQT2kh7RAAAAABuAFgKoZDYUBmgCgCgCgCgCgCgCgCgCgCgCgCgCgCgCgCgCgP/Z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26" descr="data:image/jpeg;base64,/9j/4AAQSkZJRgABAQAAAQABAAD/2wCEAAkGBxQTERUUExQWFRUXGBwYGBgXGBccFBsWFxwcGBwdHxwdHCggGxolHBQYIjEhJSksLy4uGB8zODUsNygtLiwBCgoKDg0OGxAQGywkICQsLCwsLCwsLCwsLCwsLCwsLCwsLCwsLCwsLCwsLCwsLCwsLCwsLCwsLCwsLCwsLCwsLP/AABEIAL8AyAMBEQACEQEDEQH/xAAcAAABBAMBAAAAAAAAAAAAAAAABAUGBwECAwj/xABOEAACAQIDBAYFCQMJBAsAAAABAgMAEQQSIQUxQVEGEyJhcYEHMpGhsRQjM0JSYnLB0YKS8BU0Q3OTorLh8RYkNdIXJVNUY4OEs8LD0//EABwBAQABBQEBAAAAAAAAAAAAAAAEAQIDBQYHCP/EADYRAAICAgEDAwIFAwMCBwAAAAABAgMEEQUSITEGE1EiQRQjMjNhJHGhFUKBkeE0Q1JTYrHB/9oADAMBAAIRAxEAPwC8aAKAKAKAKAKAKAKAKAKAKAKAL0Bi9AZoAoAoAvQBQBQBQBQBQBQBQBQBQBQBQBQBQBQBQGL0BmgMGgEG0MeFuq3L20sCbE8+XO3dQDfZhqJGzcySR5g6W9lAYBYEMrFm+8xykcb/AOQoB02fjS9wy5WW1wDcWO4g2HI+ygFtAc5ZlUXYgDmSAKAbG2mzEmPJlBIubm9tOBFhp30BkbWJ0EeoNjdrL5G2vsoBdgsUJFJsQQbEHgfz30AooAoAoAoAoAoAoAoAoAoAoAoDlipsiM1r5QTbwoBkaSU/0p132Atbu4jxoDbBz9VIASwRhrcsVDXAGp3cfdQD7egI5hjoQ3rAnOPvX19vCgNRhFI7QBN734nx7u6gNhBY3U2F/V0y9+nC9AbFjGS6kg6XHBrGwBHnvoCRCgGTajfPANr2eyN9resTyJ0se6gEpDHNY5bbhYWOnHu4aUBjr2UjrLai91DWFrb9+mu/SgO0edCxRzqb5SAVJtbx4c6AfMPLmVW3XANvGgN2awvQDa+2FNsgLE7rgqtueYj+L0BvHtZOIIbitibeYG48KAWRShgCpuDxoDpQBQBQBQBQBQBQCLa0jCMleYuQLkLxNANGEdLZUIIW243tQG8UJlLIBZRozHkRfQcfOgJAKARbSwCyLuXOLFWI4g3tffagG/qZToI9e9hl9o/SgMIjv2VVlPEsui9/JvAUAtw2zbEF2zkagAZVvztc3NAONAMeIRlZyymxN8wBIt323WFAa3uLjlpyoDjc6o/HQMBYG414mx30BvNGSpUHLwvagHrBSZo1a1rgacqAQbSlZmaO9ltY2tc5r8xoLUAkdm+qAe8n8ra0BoXdb5gCBxBsf3ddfPWgFuz5yjZTbKzaEbwTwPMabxxoB0mlCi5oBrk2gxOmnhQHXCY1iddRQDkDQGaAKAL0Bq7gC5IA5ndQpsZsdisMzA/KYkYC1xJHu36gn+L0HUvkXbM6vL824cbywYNc+IoVT2LL0BmgCgCgC9AFNgwwuLUA0jZjjRWGXhcHMB8DQGg2fKDY5Gtua9vaLb/A0AoTZK/WdzzFwB7hcDuoBwVQBYbuVAI8fg83aDZWAte1wR3i4/g0BGsRtIqcpIDDSwB18BvoAi2gbX3jvoB4wmFdyhK5FBDG5Ba41A07+NAK9rHQUBnZSDKTxvrQGcYoBFqAU4b1aA60BzllCqWYhVAuSToANSSeVCm9eSs9t9PJpmyYQGNOElrzOOaqdI172vfurLCts1OVyKh2h/1I/Lsd5jmnfOfvlpD/AHjYeVSY0o0VvJzk+7Oi9H4hx9ioP/jV/tIjPLkzm3RxAQyNlYbjlAPtQqRVjqTM0OQnH/sOuA6TY3CEZz18fJzf2SWzKfxAjvrDOnRt8blvtLuv8lkbA21HiousivYHKynRlYalSOeo9oqPo3ldkbIqUfB12ttOLDxGWZwiDieJO4AbyTwAqjkkZoQlJ6itle7Q9LNj8xhCw4NNKI7/ALIVj7SKwu+K+xtq+FvkvqaQmw/pXxBNmwkK8j17WPn1elZK7ITejX5+Hk4cetx6o/wLm9JU4tfCR24nr207/oqkuqSZz0eZrl2SYr/6QJv+5of/AFB//Gq+wyxc5TvTRyT0lyHfgrd3Xjf/AGdW+yzM+XpR2g9IzNf/AHRhY2+mX/lp7LD5mhIy/pIs1jhJN19JI7fGqOllY8vQ1s2X0koSB8lm1+9F/wA1U9qRcuWx2gxnpCjy64acXsL/ADRH+OquqWitfLY83rYo6J9KYMRMY8rRyW7AkC9rnlIJ1HKrXFrySqsquztFkmxeFT18q5udherSQdMEd9Ab4qDOtuPCgGnK6HS4oDthUdjrc95oB1VbCwoDN6AR7Y2euIgkhYkLIhQkbwGFrii+SjW1oqfYcVoVJ1c+uQN7AkezTQVsa/0nC52/ekop6Qs60Zsut7X/AI51fsjKqT8DNjukIVisSh7b2J7PlbU+Na+/kYwf0nZ8T6Juyq/ctl0o67L24JGCuoRjusboe69rg1fRnwsemR+a9H5GAvcg+qI7ROGJA1sbEWqbJr/g5OMJKacUSz0eYKOLAqy6dYWkck8bkDfuAVQPAVrZvbbR32NHVS0V/jcW+2McLErh0Jydyfb/ABuBv4AgcTeyqp2tt+Dee4sGpP8A3v8AwTbBbCw8S5UhTxKhmPiTrU6NMEtaNRZlW2PcpEc6Z9GIupaaFAhTV1Udhk46cCN/heoeVjR11RWjbcXyU1P2bXuLIps6QlLHXKbeXD3Gs2JY519zifUvHrDzXGPh90OeAbslfsm3kdR+fsqVF/Jz18U2pL7iPaOLSOTVhqL6XJB3a23aW9lU099kSKsedkEzOzcajPZWBuDpx013eZonp9xbjzjBtoVY5dFPI+46fpVZJoj0NpNMSybtN41HiKoy6PkcXUOtuDD41V7aMSkq7OwzGM2BuQw1BGjBhxB53FYmvk2dd3tz2i0uie1pMVArtrIt0ktuzrbXuBBB86iNdzraLVbDqTJbDHYVQzHSgCgCgCgCgNaA87Y2eQPImdgFllUAG1gHa26oNuRYpaTOr47gsSdSscE2/uzU4yQqVMjZTvFz/rWP8Tb8k2PpzBjLr9tbOGWsHd+TdKMUtICKJ67lLK4WQdclvYokxkjABpGI5X+Nt/nUh5VmtGnq9OYNU3YoLZYUWN6ro2pGhaPqgeWd8n51LcmqzlvZjLL9teNkc6Hbbw+FibPnLk6BV4eJ05eypFeTVVWokrM4vJyb3JLt9hRj/SKRpHEi98j3P7q/rWKfIb/Si+r06l3tml/Yje0+ms8oKtKSpuCqKFBB4c7edR55Ns+z7Gwq43Epe0mxv2ZtJrvZBbs728eQqtGQqINM1vMenpcvep9XTpDjhsfIXy2UB7KSCbjfu05aVPw8uNtiizmuV9JPAxnd19WhLjul+HgYxhXJGhCrbXz31ubM2qp9KRztXD3WpSlLQwDpertd4sjA9l0Oo8RxqFLMU39SNquLcI6jLf8Ace26QySLoUtobgG543OunhWaulWeGa6WBXW29M1/l5wQGVdTYEXt8aj5ddlK2TMHiMfJmouTTY4R7XkAA+b0Fr68POtW+Sku2jqH6Bok9+4cFx0mvaTeT6p4m/2qtfJSS8GV+gseX/mlhehzEMz4wMR/QtoLC5EgPE8EFZIX+73I+TxC4xqpPZZtXkYKAKAKAKAKMGKFDzv0lYRYrEhv+3k046sW/OtbbH6zu+LvUcSPcj82PY+r2R76t6IpmaeROXjshOZWP1m9pq/WjF3f3MriHG5j/HjVGl9wpSX3FmH2lwceY/MVa4JvaJNeXJdp+CxdoPfoypB3SLY+E3wqdrdejjur+u6o/JVTYt3bKM7tyW5J8gKjRrb8G+szunfWPWzuhePm1WDq1PGU5fcdfdUiONJmus5SC8D4fRdKsTvNiVGVGbLGpNyoJtckcuVZ1iaTbIL5SU5JIi+xW9bwX861U/g7DDe3t/A/HouhwxxCPL1uQuoXL64va2l99byjEXtqa8nGclmznZOmS7bIr0Z2As008mPMojgsJQmsryMcqovM6E6cBWCxy3/JBhFa/gmO1vRts9YjOs+KiUNlaNkVpFa1yCrZSDax15isSlIyOESvekWxpMFN2esEbfRtIhRzYAkOh1VhmGh5g1nrslB7RhnCMlpj70agGMZEYGxPbtwC6n8vbW4U430aka2uMqMjcCZ/7E4b/wAT94c/w1oMWqNmROt+EdLdyF0KoyX3IriMAsONeNL5V3X36gH86w5tca5OMTe8NOVqU5Fl+hg/OYz8MH/3VXG8EH1D+9EtKpRzwUAUAUAUAUBi1PuEVd039F74iaTE4eYZ3OYxSDs3sB2WHq7uINYp1dXc2GLyEqFrXYrWLo3OJXjlHUtGbNm1NyAdLGxFiDe9SMLjXc9tlvK+qIYulBd2OadGYvrM5PO4HutW4jw1C8nJ2ers+T3HSEG1NgCMAxuTc7mt8RUa/hoJbgbPjvWGQ56titEr9H/o2GJRMTintE2qRJvYDS7twGm4e2tQsfok0zf38tOxLo7Jky9KWFSLY7xxqERTEFVRZQM66AVWWul6IuI378WVz6Hf57MeUPxYVXCW2TOYfjRbwrZeDnxHtUfMTf1b/wCE0m30svp7WLRQ2w/rfhWubmekYb/+iydgm2GjPJT7ia6bEf5KZwPIr+pn/cXr0fSaIxhNZVE8jo4jdZHZWjZSVIJAitqLad5rVTt3NsuVX0pIMd0bLxGFnxDM5MnXgo8iTK6Mpa+VSSEFwALZbVZGxbLnW9Cj/ZYYqCZMWzzPKwOaVQrKUGRSqr6g1O4nQ1bOz6uxdCr6e42YLARxu+SKOMhUQiNcosuYi456jx0rb4HeLbIWQkmtC3qzYG3npuO7+O+uewM9f6jZH5NhfT/TJornbH/EJv4+qtSuRf1s6PgV+UiwvQyfncb+GD4zVbi+CD6hX50S0qlnPBQBQBQBQBQBQGDQFXdI8EW2jNfNlLIDlAvqg1JO4aeNTsfK9qGkazMwYX2KUzWLZCAtmAIv2dWuB3661SWdaXR4ujXgZtubHKxp2jmuRYAlb8N+orPXnyfaRgs4yuK3BFi9E8QuH2ZCW3KtrDUlsxAA5knStXkWpNz+xtaYagokb6T7KxGKLs0qxZiD1XacBQBZWa4XeubRdCTqa5q3nYRm0k9E2ldElIjvQPrMPj545UUMIgdDoVLCxBtu0roOPujbFSiX59vXFMs6GQMLj/StkaoT7WT5iX+rf/CapJ/Sy+r9xHn/AGGd/wCEVz9h6Lhf/hZHR3+bJ5/E10uJ+wjhOU/8XMe9nyiaLKoSSfD9hlDlHKW7NmU6XAG+4uCNK1WRTKEu5dTZGa0hLH0oDKIYMO6szBDnPqFjlYnW7MLnTmO6o7jol9D0P20cRHhcMb3ZQpVFJJZzbQXOp/Kr6aZWS1FEXJvhTXuTKf6JzPhJJTMWlMuXMTfrAVvrY3LXvz4V0NOK649jRPkIzaJ/DIHUMrZlOoIOn8fpUWvjseFnuRj9RP8Axc5Q19ivNqH/AKwm8fyWtPyH7jO24JaqiWF6Gfpsb+CD4zVTF8EH1F+9EtOpZzoUAUAUBiqAKAL0AVUEE2x/PcR4Rn2r/lTwH8s40KMbdtHRfE/lQf8AA+YRrYLCP9VZzm8zIq/3mFa/lE3jy6WZK/1GyoXcAnf/AK15818kx9xHLgU/lI2vcYUefzhrufTf7ciLkIcldgDk9a2njXTLX3ISXfTOEc7NHiFYnsxto3rXKtfyqliSXYvr0poozYZ1P4RXPWfyeiYLX+CQwbXlEQiUhFBIuPXOt9/Dfwrq+Mq3SpHm3qDK6M2yMQ2RiBFKGDMj3sjKefMcbnnpUqyiufaZoVk31LqrfjyS5Ok0gJJjwxnBAzZGzlCD2tDzFt/GtW+Lfu9O+xs485/T+5Jd/BGtsbWmeQ52Obgxtu+6Nyi/nWzox66e0TVXZEshKc+/8DYdTc3J5k3NSoxXkwt9tDt0c2gY5BGfUkPsfu8fjasF0dPZssK9v8tjLtP/AIhP4n4LXJZy/NkencE/yolh+hn6bGfgg+M1Uxf0kL1F+7EtSpZzgUAUBi9ANu2drrAALF5G9SMes1t5+6ouLsedR8jJrph1TZfCDm9IjGM2nMT89iOrvujgG4d7EF28ezXPPlsvJf8ATV9vkkdFVa3YzjHimPZhxcsbcM9m/uyC58jVjz+RxpbuhtCP4e3tCXcZ8btbaETZXxLa7iEjysO7s7+6uv4e/E5CH0v6l5RznJ5WThv9Ka+e4zYzaGLzvKJs7sAGDIlyEvbLYCx1PjWzy+OcY/llnGc1GdyjkLt/AhXpNiSLiRbfgWuanfOD00em08HjWxUoSbTOWJ23iHHacafcXjVFlSMj9PUfdskGzNqsAqTSv1Q7ShQtlcnNci3aGu7hWDJnOytxj9zV5PExrf5e2LT0jCH6aG44lZF91652XG9+0WQvwtvwN22umF3V4TmmAylwMqdXe5UK3rEm2/dat5xUJUS79kVnxVtlbaXcXbM27O4DiRSv4B7PGu3rohZDqTOHuzr6ZuuyPdBtHFyuHJe2ZcpsoFwRbn/FhWRYif0mNctbHvpbIUnR7qhmjcubWysBqO4jjpULK4ZdG4eTfcV6znG5K+K0JUVtbEWJvqDf41rqeTnjr23HwdPl+mqeSteTCfaXcWbMwOIeRWihMuU7gsgQ9xkBsBfv4Vkny1li7I1s/TWNj76rN/wSfb2zOpmURmzNGDIrXZVN9AhvexObffcK2XGXW3puX2OQ5vGx6NRimRCcPnbtg62vl32862KjLZF6q0l2BAeJvWTTXkxyaf2AylSpGpDqQDu0N/yqNmWquvbNhxWJPJyIxicpgzYhpjYdYSbC+mg/SuMvu9yTZ69g4UsVKDLG9DP0+M/BB8ZqzYng0nqL92JalSznAoAoBLtHGLDE8j+qgJNt/gBxJOgFWtpLbKpbeiESzSXLPbr5RdzvEaDco7hew5m5rmceifL5W5foiX5WTHFp/liPCTgs6qBodTmViT96xuD413mPVXTFQrS7HMXOyf1SZtiXJ7PVs44nQDyvvPhurJdCM10ySey2vrj9UWdXh66NonJzAZkY7+7zBsDzBrgc/HnxGZG+p/S34OjpsXIY8qpLuRExhrZhYqd2ujDQ+Nem0WQyao2J9n3ODsU8WyUPv4GrakGSS49V7nwYb/be/trnebxFBqcfB6f6E5V3VyxpvuvAlIrQnoY5R49ba3FXJkadcm+yMyTRtvIqu0Yva790chHF9q/nRsu9uS7JDhs3HIrZAey24Dgw/X8q3nE5Xf2mcD6v4nph+Jgv7jhPiQQQONdPGB5nKxa0hFMGI7JAOm/XTj7qrNMtpcIv61sadqwZXDDc/uYfqPhXNc3hqCVsT070Py7n1Yln/BIOjG0oRD1btFGV3mSwzE65h2+1+7WojJNdjZ52FdC99mzltrpBDLiXYEqtlCswsGy3BIrfcVl0wrcZM4/1FwuY5xsjBtaItLOgeQEq2oKsCdAbk3H1r6Dha1THk1KW+vsRq+NyHWl7b2aia+4E+IsPfVLeTx4LeyXh+ms/Il+nS+WZVDe5OvC24fqe+uazuQlkPX2PQ+D4CvAjuXeXyD718/hUBeDfS/Uiw/Q39Pi/6uH/ABS1OxPByfqL9yJalSzmwoANARvpXLmeCHmTK34YrWH77qf2a03NXuvH6V5ZIx4py2yO6OwuwVZHCk3tZL2GvDT41uOJxfw2DFry13NHk2e/l9/CGPZOHnw5SHEYVInHWs+JV0JnXhlUdoLqN+6wtxtLx9ubbMucoOCQn2hJFDtBPl6TtE+GVoeqEhBmc3ZRk3sBYDl51inbJy3sz10wjDWh62VO7RwSOpVzbMDa4zdk37916i8/QruPcmu67kTBn7eX0rwxt23DlxDjnZv3hr76m+kr3bhJP7djVeo6lXl7S8jDtOHLDvLFSDc79Tb4GtpyVKljtGf01m+3yMJJa32GyuJPdUFNaAULgoUMPe2m/ePEaistFjrsTREz8aORiTrl8EiikDKrDiAfbXocJJwTPnK+p1WSg/szar9mFNoSbRBaN+zbKAym++2p8N1qgZ0PdplFm+4TIWLl12p/fuM9cI09nvyakthVqWi5pPygq7yU0vgKta2XfwgqpTuaPvXz+FXLwYpfqRYHobP+8Yv+ri/xS1MxPByfqNP3IlrVMObCgMGgIb0hlPyyU/Ywq28WaQn/ANta5vnnt1x/klUfokyPzhQ0fWW6sJoW9QPp63Aabr99d3UkoJPxo5KTfU2vJuBErARhMzdnsZSQvE6cB+dXJRS7Fu5t/UKY8VLk6lMW11ULr1TMBawuAAR46Vh/CreyV+Os6eyCUWVR95Bp4gVH5jUcKf8AYswdvJjv5GnpG18S34V/M1C9FR1iSf8AJZ6olu9L+Bhx0qvDJY3sCD4iunyrIzpkjX8bTZVl1N/djbhcHJKxWJGkYDMQouco4++vPp2Rh3k9Hvl2XVQo+59zgW1sdCNCDoQe8c6uT33XcyV31zW4szem9mTrXyF6qV60FUS7opvUB52Ufmk7rjyBNd9gTXsRbPnzna+nPt0u2xYkbFWZUZkT12A7K/rpvte3GsN/M4tNqqlL6mRauNvsqdsY9jhLIpzJxyk+R0qbZYnFr+DHj1TjJT+2yLwY+MqvaG4c+XhXAWQfWz6Dx8qt1xe/sb/K0+0PfWPoZI/E1/IfLI/tinQx+Kr+TPyyP7a+2nQx+Kr+Q+Vx/bX206GPxNfyaNikuO2vHj3VVQZZLIr6kWF6GJQ2JxWUg/NRbueaSpmKmos5b1DZGdsdFtVLOeCgMGgIl0ihHyyx/pcOV/s2N/dMK5r1AulVzX2ZLxvEkMB6zq1yZSQLMrbmsLEX4G4rucefuURnH4ORsgo3OL+Rvg22gW4iKE65SYwb8iFJN76bqo8iK7fBs6+HusSkn2FmylzIJSBmfW4FuzuA57hfXvrPDb7s1l8OmXQn2QtWPNIi8jmPgu73keyud9UZPt4ntp92T+Hpcrup+ERnGz9ZLI/AsbeA7I+Hvrd+ncX8Pgx+WaPmr1dlPXfQ27XYCMj7Rt+Z9wqXylsa6G/km+lsV5WfBS7pdxvwWMkhfPGxRrWuOXIjiK4S2qFi1I9uyMSF61NeByk6TzsbuuHc82iBJ8Teo6w4w7Rk/wDqa/8A0aH+2WjX/aA8cNhT/wCWf1qn4Nr/AHyLf9Ha/wBzD+Xl44PCn9lhVrxJf+5If6VYvE2ZG2YuOBw/kzD8qyLFsT7WPuUfHZEd7mxwwO0IzGpGCiAIuBnbjryreR9P8jOC1kNHmOVymJG+SlXt78irFbZleLqVWOGIggiO9yDvF9AL+FZcT0ioX+9kTcmQ8j1AnX0Ux0NO0HyxSNyRvhXWXtQrb/g0uFCU8iMZfdkAQaDwrh5eT3SEdRRtVpcZoDFqAKFNBRFWuxNvRZi8QkuJXDCMM0aXkkDMiZWe3ZUgsTm5i1jvrFkZ8MSvqkt7ZoeSq67F/YtDop0gmklMGKEefKxR4wVDFCA6lSTYjMpBB1DbhbWRh5kclbRqbavb7kpxEwUXNTjCNT4x2OhPlRgZek2KypHK51jkAUW7TB+yyjidO1+zUHkcX8RS4LyXwtjVLql4G+YBWuPUfVTwudbee8edYvTvJL23jWvTRr+WxH+7X4YgxOFCvmRXBYkt1eTfa1+1qCRxWupspi2mQqOQtrh0pitGyoM1hoBYa+AHM7qXXwoh1TekiGq5XT1H7nHaWJMMZG6abQDiqjS/lf2tXE0Vz5nkE9fRE32TbHjcT/5SIzLACuXW3cbHTvr0x1RjHoRw1d0oz69d2JFwkmKmyRC4TQn6oJ3knytbxrmuXtd81WvCPSfStcOPpeRZ+qXhC2fZWBgsMVi+0fqqVUeV7k1rliQXk3F3qK+TfQkkdE2XgJTaLEOrcLlSPYR+YqrxoNGOHqDJT29DbtjYMuH7TANGfrrfL5j6tRrKHA6DB5uGR9MuzGyo/f7m42mdcJgpJmyRLmYjyA5k8BWSqDlJb+xCzsyFFTUn3ZLX2bFAg+UYhYrACwy6WHNv0rqP9RlGKUEeOvhoTm5zl3NosJhn0ixVzwzZCPdY0jylq8lZcFS1pNkf6XbNlw8BGUsrtq63KgHU34rfTuqzKzeulxS7sl8Rxms5OxrUfBCq59eD0kKAKAAaFDJoN6Rm3mauMEpt+CY+jpTmxFg4kyply3A3vq3Ai9anlIrpj8GqzXJzTLE6PjNjoyPszufAmNB7fyq7hYanLXhLRAyn9KRLNrbh510ZBNMJOkcTO5ChdWJ4AUKOSS2yvOk+2s8ySuGuezFF9YKSLsR9s+4ac6lVQUe7OfzMh3y1HwjvhcVkujAPGd66Zl8Oanl7K5/kuD9yXv471IzcfzXQvauW4igPFwnKD7LWuP3hf41Dhy3L0fS4bNq8fAufVGSQ24/pHh4BdM00m4Eg5AfHKAP2RSGFyHKTTvfTEv8AxGLiR/L02Q3F7Qkkcu7kseVwAOQHACu7wMOjBr6Kv+Tm8rInkS3LuII8Y8kiQRS5pZWyrY6KDvJtyFz5VXKzPbi1F7bJuLx8LZqUo6S8ko6W444LDDB4KwcLdmOrePex1OtaTbXdm8lLx8FMSzN1mZyS+a5LXzXHOqlpMNo4sRIXP7PeeFAO3o06bOZBhMUesjl7KFtbMfqnmDVGtlU3F7Ry6V7Glw+NGHiLMspBhBJv2jbLf7p0vyqJKr6josfk5+33fdEv2ziP5Nwggw5DYhhcu3E/aPnew4VJhBJGjycmd0+qb2UltTFSySFp2Zn45t/+XlV5gJcuICxBybAKD7qAdvR908Yy/JsWQ8UpyoW+qT9U81O6nkqpNPaEXTbYZwWJyKT1TjNHfeBxW/HKT7xUSyGn2Oiw8z3I933GDrDzrHpk5WfyHWnnVNMe5/IdYedNMe5/JtHKb76aZbKz+RdsuTtm51tpVxg6v5J/0B2Y2IkxAWVonWNMpABBDM1wQd40GoIIqrx4X9po1ebZJSWiz+jGxOoLMzZ5GVVuFCqqLchVW5sLkk3OunKsuPjRoTUfua6c+o49I+lEED9U4d2AzNkW4QHdfUankLmpKi2iLZkV1tKbIL0l291mVzmSEaxobh5G+0w3gDSwO69zwtnrr0ts1eVm+6+iD7fcatnxMM2JxG+1wp+qPPjru76zKPbbNXO1dXRAwk7Rwy4h/pJrBF5DXKB7b+yielsxSipzUF4XkV7RxbwYZBe8pyqL69rjV0l2Riqgp2v/ANKO22pDlReJa5/ZGvvIqs/BgrTSk9jaDVr8Fqk9kd9F2FB2vMfsCQjxLW+BqDLyd7S91x/sJ+lfSBPl2IDhrrIV3XFl0qhlOGwNk4faeLjh6wxlrlmA1yjU79L8qAkHpP6DxYdoDHiCYmzLlcrmzKAbggC9weWnnQEdwuDSIXjFiNQ283Gu+gLd2hhVlxWBmYdpOsI/ajUn8qArXp3t5BtCdHzXQhd2lgoP50A0YHCQbQnigEmR3YKGI3Deb89BQEr9JPo+TCwQdTiSY82RhJluTa4IIsOB07xQEUweyo49VF2+0dTfu5UBOPSXgXxWCwZQXmaRQoG8mRNR3Dsg+VU0VTa8EWxUWz9mnq5VONxI9e7fMoeQH63PhTSLvcl8hhNobLxpEUkBwTnRJY27IJ3XB0I8R506UPdn8ke2p0ZxMOMGEsWkYjIRfK6ncw5DnysadKK+7P5JJixs/ZvzUiHG4geuSxEankBf43NOlD3Z/JwwmP2fjGEZjODkOiyI3Zud1+B86dKHvT+Sa+hvZM8GOxsUtyyxx2OtmUs1iL8KrotlNy8l1Qx2HfxoWlVdKsKVxuJR/wCkIkXvRlVNO8MhHdpzqVRprRzXMQlG1WCHD4dJJM76yqLWJ7Nh9ZR3+41nUTVWWSjHUPDEuIc4qbIPoYzdyNzNwHhVH9TLo6oht+Wbyjr8Uqj6ODU23ZzuHlb3U/VIp+1U3LzIyR12M5pAPLO3+nuovqkN+3R38sxtR7yW+yvvbU/AVV+SOl01pMTCqNdi1eSS7D2RDFg8Ni44lV87LNIBZirsy3Y8bME8KgT8ne437cf7FbekXoqw2g8l8sUtnB+9uYDz+NUMwwYzEjCKOoOWU6hwe2AON+dAKcdPLtCFHmlZ5FBAZjpv1Ft2ulAM/R7ZMs+Kjw651LNZrX7KD1j5D8qAv3HAnELImkWEAEmmnz9kAv8AdVAx7mFAVn6UujLnaBlGkcyhsx+2oCkeOgPnQEfkRMIgdPpPqsfWzcxyAoBRJtObaMAGJlZ2jJyk8L24DTXdQEfwWAnM6wJmEjsFAF+PHThx8qA9ATuI54MOgzGGF3B39tVCJrzN3NvGgKO6HYOHF7QiTGS5I5HJdrgFidbZjoMx0v30A7+lbo/hMHikTCPdWW7JnzFCDYa79RrY8qAsLYh6xcBO+s64KcgHebBLHnx95oCquguy4cbtCOPFylUcksbgMzb8oJ4k0Au9KfR7DYLGdXhXLIUzFS2Yo17WJ37gDY660BdPo2xDO2Fdh25MD84ePYdcl/33oCx6AYOlnR0YuMZSEmjuYnIuATvVhxRrC47gd4FXRk4sw3UQuj0yK0ljYOY5EaKVN6/WH3lP1kPBhodx5VNhJSRyWRjTxpaa2jpHiSqkEWGtmRfeVHHwq7XSR+03v/BjBxrFA3UfONYm+8s/fVfCEuqdqc12N9l4TqYrMe1qztzY7/ZSOkjFfZ7s+3gaZZxcsTqxvbj7PZVjZc62/BoSx+6OfH9BVPJctR8d2Tj0ZYBngxKyAthZLKitezEhutZb/UN11GlwSKi2a2dbxytVW5nHbWzAi/JsZdor2ixHPgAzbllAsOAbhyGMnlXdIvRhjDIzwsuIUnSxCtbgLHT2GgFHRjoJjVUrLGIhmuCzKdDv0UnlQE72HsiPDuY8KvXYtxZnO5V5sR6iA+Z76AsLZewY4sO0LfOCS5lLf0jOLMTyFtAOAAFAQvbWzFQfJcXmMR+hnPG2gDNuWUaDXRuHEACrOlXo6xxkLRKJ49y5CAwHepO/wvQHPot0Lx6s4fDsikDVyoAI878aAsLY2xI8I4yj5RjXGVAv1Rxt9ld12NATQ9F2XDdlg2Kz9dnOitIARk7kykqOV776ApDpZ0CaSZ3wgCsSS+GkISWNjqQLmxUncb25XFAINk+jyXMDjGEEf2VZXmfuVVvqf4FAXZg+i0hi+UBRHOoUQRNoEiQEdW3IuG15WXlQFQdJ+gBeVnwYtckvhpSEmiY8LNYFd9vdcUAj2N6P5M4bGkQx31RWDzSfdULfU+2gPQnQ/ZDRhpZFyPIFVY9Pm4UvlT8XaJPkOFASWgMWoBr27sGHFIBKpuvqOukiE8VP5G4PEVVPRjtqjZHpkiA7X6NYnD65TiI/txL84PxRjXzS/gKkQu+TQZXDyS/KYxrJGx0IzDhuceI0YVn2n3NVOq+HZpmMal42BkdVtc9rTTXW/DSqy1ryKZPr/T/g57D2XLif5tEXFheRriId3WEHMe5b+VR3Yl4J1fG3Wy+rsiwdhej+GMh8SflEn2SLQKe5PrHvYndpasMpuRvcfAqpXZbZMQltKsJprNArKVYBlOhBFwR4UBHJ+hEF7xSTYfuicZP3XVgPK1Aap0IjP0mIxMg5F1UH+zRT76AftnbNigTJEiovIDeeZO8nvNAK6A5YjDK6lHUMpFirAEEeFARqfoTGDeCeeD7qsrx/uuCR5EUBonQ1j9LjJ2HJRGl/E5SfZagH3ZWxocOCIUC33tqXa3NjqfM0AvtQCPaGyIJwBNEklt2YAkeB30By2fsHDQHNFCiN9oDte3fQDjagEW0dkQT266JJLbsygkee+gNcBsPDwm8UKIeYUZvbvoBfagM0AUBg0AWpop2EeO2TBN9LFHJ+JQT7TQNJjdH0PwINxhYtNR2bgeR0quyxVQT2kh7RAAAAABuAFgKoZDYUBmgCgCgCgCgCgCgCgCgCgCgCgCgCgCgCgCgCgP/Z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28" descr="data:image/jpeg;base64,/9j/4AAQSkZJRgABAQAAAQABAAD/2wCEAAkGBxQTERUUExQWFRUXGBwYGBgXGBccFBsWFxwcGBwdHxwdHCggGxolHBQYIjEhJSksLy4uGB8zODUsNygtLiwBCgoKDg0OGxAQGywkICQsLCwsLCwsLCwsLCwsLCwsLCwsLCwsLCwsLCwsLCwsLCwsLCwsLCwsLCwsLCwsLCwsLP/AABEIAL8AyAMBEQACEQEDEQH/xAAcAAABBAMBAAAAAAAAAAAAAAAABAUGBwECAwj/xABOEAACAQIDBAYFCQMJBAsAAAABAgMAEQQSIQUxQVEGEyJhcYEHMpGhsRQjM0JSYnLB0YKS8BU0Q3OTorLh8RYkNdIXJVNUY4OEs8LD0//EABwBAQABBQEBAAAAAAAAAAAAAAAEAQIDBQYHCP/EADYRAAICAgEDAwIFAwMCBwAAAAABAgMEEQUSITEGE1EiQRQjMjNhJHGhFUKBkeE0Q1JTYrHB/9oADAMBAAIRAxEAPwC8aAKAKAKAKAKAKAKAKAKAKAKAL0Bi9AZoAoAoAvQBQBQBQBQBQBQBQBQBQBQBQBQBQBQBQGL0BmgMGgEG0MeFuq3L20sCbE8+XO3dQDfZhqJGzcySR5g6W9lAYBYEMrFm+8xykcb/AOQoB02fjS9wy5WW1wDcWO4g2HI+ygFtAc5ZlUXYgDmSAKAbG2mzEmPJlBIubm9tOBFhp30BkbWJ0EeoNjdrL5G2vsoBdgsUJFJsQQbEHgfz30AooAoAoAoAoAoAoAoAoAoAoAoDlipsiM1r5QTbwoBkaSU/0p132Atbu4jxoDbBz9VIASwRhrcsVDXAGp3cfdQD7egI5hjoQ3rAnOPvX19vCgNRhFI7QBN734nx7u6gNhBY3U2F/V0y9+nC9AbFjGS6kg6XHBrGwBHnvoCRCgGTajfPANr2eyN9resTyJ0se6gEpDHNY5bbhYWOnHu4aUBjr2UjrLai91DWFrb9+mu/SgO0edCxRzqb5SAVJtbx4c6AfMPLmVW3XANvGgN2awvQDa+2FNsgLE7rgqtueYj+L0BvHtZOIIbitibeYG48KAWRShgCpuDxoDpQBQBQBQBQBQBQCLa0jCMleYuQLkLxNANGEdLZUIIW243tQG8UJlLIBZRozHkRfQcfOgJAKARbSwCyLuXOLFWI4g3tffagG/qZToI9e9hl9o/SgMIjv2VVlPEsui9/JvAUAtw2zbEF2zkagAZVvztc3NAONAMeIRlZyymxN8wBIt323WFAa3uLjlpyoDjc6o/HQMBYG414mx30BvNGSpUHLwvagHrBSZo1a1rgacqAQbSlZmaO9ltY2tc5r8xoLUAkdm+qAe8n8ra0BoXdb5gCBxBsf3ddfPWgFuz5yjZTbKzaEbwTwPMabxxoB0mlCi5oBrk2gxOmnhQHXCY1iddRQDkDQGaAKAL0Bq7gC5IA5ndQpsZsdisMzA/KYkYC1xJHu36gn+L0HUvkXbM6vL824cbywYNc+IoVT2LL0BmgCgCgC9AFNgwwuLUA0jZjjRWGXhcHMB8DQGg2fKDY5Gtua9vaLb/A0AoTZK/WdzzFwB7hcDuoBwVQBYbuVAI8fg83aDZWAte1wR3i4/g0BGsRtIqcpIDDSwB18BvoAi2gbX3jvoB4wmFdyhK5FBDG5Ba41A07+NAK9rHQUBnZSDKTxvrQGcYoBFqAU4b1aA60BzllCqWYhVAuSToANSSeVCm9eSs9t9PJpmyYQGNOElrzOOaqdI172vfurLCts1OVyKh2h/1I/Lsd5jmnfOfvlpD/AHjYeVSY0o0VvJzk+7Oi9H4hx9ioP/jV/tIjPLkzm3RxAQyNlYbjlAPtQqRVjqTM0OQnH/sOuA6TY3CEZz18fJzf2SWzKfxAjvrDOnRt8blvtLuv8lkbA21HiousivYHKynRlYalSOeo9oqPo3ldkbIqUfB12ttOLDxGWZwiDieJO4AbyTwAqjkkZoQlJ6itle7Q9LNj8xhCw4NNKI7/ALIVj7SKwu+K+xtq+FvkvqaQmw/pXxBNmwkK8j17WPn1elZK7ITejX5+Hk4cetx6o/wLm9JU4tfCR24nr207/oqkuqSZz0eZrl2SYr/6QJv+5of/AFB//Gq+wyxc5TvTRyT0lyHfgrd3Xjf/AGdW+yzM+XpR2g9IzNf/AHRhY2+mX/lp7LD5mhIy/pIs1jhJN19JI7fGqOllY8vQ1s2X0koSB8lm1+9F/wA1U9qRcuWx2gxnpCjy64acXsL/ADRH+OquqWitfLY83rYo6J9KYMRMY8rRyW7AkC9rnlIJ1HKrXFrySqsquztFkmxeFT18q5udherSQdMEd9Ab4qDOtuPCgGnK6HS4oDthUdjrc95oB1VbCwoDN6AR7Y2euIgkhYkLIhQkbwGFrii+SjW1oqfYcVoVJ1c+uQN7AkezTQVsa/0nC52/ekop6Qs60Zsut7X/AI51fsjKqT8DNjukIVisSh7b2J7PlbU+Na+/kYwf0nZ8T6Juyq/ctl0o67L24JGCuoRjusboe69rg1fRnwsemR+a9H5GAvcg+qI7ROGJA1sbEWqbJr/g5OMJKacUSz0eYKOLAqy6dYWkck8bkDfuAVQPAVrZvbbR32NHVS0V/jcW+2McLErh0Jydyfb/ABuBv4AgcTeyqp2tt+Dee4sGpP8A3v8AwTbBbCw8S5UhTxKhmPiTrU6NMEtaNRZlW2PcpEc6Z9GIupaaFAhTV1Udhk46cCN/heoeVjR11RWjbcXyU1P2bXuLIps6QlLHXKbeXD3Gs2JY519zifUvHrDzXGPh90OeAbslfsm3kdR+fsqVF/Jz18U2pL7iPaOLSOTVhqL6XJB3a23aW9lU099kSKsedkEzOzcajPZWBuDpx013eZonp9xbjzjBtoVY5dFPI+46fpVZJoj0NpNMSybtN41HiKoy6PkcXUOtuDD41V7aMSkq7OwzGM2BuQw1BGjBhxB53FYmvk2dd3tz2i0uie1pMVArtrIt0ktuzrbXuBBB86iNdzraLVbDqTJbDHYVQzHSgCgCgCgCgNaA87Y2eQPImdgFllUAG1gHa26oNuRYpaTOr47gsSdSscE2/uzU4yQqVMjZTvFz/rWP8Tb8k2PpzBjLr9tbOGWsHd+TdKMUtICKJ67lLK4WQdclvYokxkjABpGI5X+Nt/nUh5VmtGnq9OYNU3YoLZYUWN6ro2pGhaPqgeWd8n51LcmqzlvZjLL9teNkc6Hbbw+FibPnLk6BV4eJ05eypFeTVVWokrM4vJyb3JLt9hRj/SKRpHEi98j3P7q/rWKfIb/Si+r06l3tml/Yje0+ms8oKtKSpuCqKFBB4c7edR55Ns+z7Gwq43Epe0mxv2ZtJrvZBbs728eQqtGQqINM1vMenpcvep9XTpDjhsfIXy2UB7KSCbjfu05aVPw8uNtiizmuV9JPAxnd19WhLjul+HgYxhXJGhCrbXz31ubM2qp9KRztXD3WpSlLQwDpertd4sjA9l0Oo8RxqFLMU39SNquLcI6jLf8Ace26QySLoUtobgG543OunhWaulWeGa6WBXW29M1/l5wQGVdTYEXt8aj5ddlK2TMHiMfJmouTTY4R7XkAA+b0Fr68POtW+Sku2jqH6Bok9+4cFx0mvaTeT6p4m/2qtfJSS8GV+gseX/mlhehzEMz4wMR/QtoLC5EgPE8EFZIX+73I+TxC4xqpPZZtXkYKAKAKAKAKMGKFDzv0lYRYrEhv+3k046sW/OtbbH6zu+LvUcSPcj82PY+r2R76t6IpmaeROXjshOZWP1m9pq/WjF3f3MriHG5j/HjVGl9wpSX3FmH2lwceY/MVa4JvaJNeXJdp+CxdoPfoypB3SLY+E3wqdrdejjur+u6o/JVTYt3bKM7tyW5J8gKjRrb8G+szunfWPWzuhePm1WDq1PGU5fcdfdUiONJmus5SC8D4fRdKsTvNiVGVGbLGpNyoJtckcuVZ1iaTbIL5SU5JIi+xW9bwX861U/g7DDe3t/A/HouhwxxCPL1uQuoXL64va2l99byjEXtqa8nGclmznZOmS7bIr0Z2As008mPMojgsJQmsryMcqovM6E6cBWCxy3/JBhFa/gmO1vRts9YjOs+KiUNlaNkVpFa1yCrZSDax15isSlIyOESvekWxpMFN2esEbfRtIhRzYAkOh1VhmGh5g1nrslB7RhnCMlpj70agGMZEYGxPbtwC6n8vbW4U430aka2uMqMjcCZ/7E4b/wAT94c/w1oMWqNmROt+EdLdyF0KoyX3IriMAsONeNL5V3X36gH86w5tca5OMTe8NOVqU5Fl+hg/OYz8MH/3VXG8EH1D+9EtKpRzwUAUAUAUAUBi1PuEVd039F74iaTE4eYZ3OYxSDs3sB2WHq7uINYp1dXc2GLyEqFrXYrWLo3OJXjlHUtGbNm1NyAdLGxFiDe9SMLjXc9tlvK+qIYulBd2OadGYvrM5PO4HutW4jw1C8nJ2ers+T3HSEG1NgCMAxuTc7mt8RUa/hoJbgbPjvWGQ56titEr9H/o2GJRMTintE2qRJvYDS7twGm4e2tQsfok0zf38tOxLo7Jky9KWFSLY7xxqERTEFVRZQM66AVWWul6IuI378WVz6Hf57MeUPxYVXCW2TOYfjRbwrZeDnxHtUfMTf1b/wCE0m30svp7WLRQ2w/rfhWubmekYb/+iydgm2GjPJT7ia6bEf5KZwPIr+pn/cXr0fSaIxhNZVE8jo4jdZHZWjZSVIJAitqLad5rVTt3NsuVX0pIMd0bLxGFnxDM5MnXgo8iTK6Mpa+VSSEFwALZbVZGxbLnW9Cj/ZYYqCZMWzzPKwOaVQrKUGRSqr6g1O4nQ1bOz6uxdCr6e42YLARxu+SKOMhUQiNcosuYi456jx0rb4HeLbIWQkmtC3qzYG3npuO7+O+uewM9f6jZH5NhfT/TJornbH/EJv4+qtSuRf1s6PgV+UiwvQyfncb+GD4zVbi+CD6hX50S0qlnPBQBQBQBQBQBQGDQFXdI8EW2jNfNlLIDlAvqg1JO4aeNTsfK9qGkazMwYX2KUzWLZCAtmAIv2dWuB3661SWdaXR4ujXgZtubHKxp2jmuRYAlb8N+orPXnyfaRgs4yuK3BFi9E8QuH2ZCW3KtrDUlsxAA5knStXkWpNz+xtaYagokb6T7KxGKLs0qxZiD1XacBQBZWa4XeubRdCTqa5q3nYRm0k9E2ldElIjvQPrMPj545UUMIgdDoVLCxBtu0roOPujbFSiX59vXFMs6GQMLj/StkaoT7WT5iX+rf/CapJ/Sy+r9xHn/AGGd/wCEVz9h6Lhf/hZHR3+bJ5/E10uJ+wjhOU/8XMe9nyiaLKoSSfD9hlDlHKW7NmU6XAG+4uCNK1WRTKEu5dTZGa0hLH0oDKIYMO6szBDnPqFjlYnW7MLnTmO6o7jol9D0P20cRHhcMb3ZQpVFJJZzbQXOp/Kr6aZWS1FEXJvhTXuTKf6JzPhJJTMWlMuXMTfrAVvrY3LXvz4V0NOK649jRPkIzaJ/DIHUMrZlOoIOn8fpUWvjseFnuRj9RP8Axc5Q19ivNqH/AKwm8fyWtPyH7jO24JaqiWF6Gfpsb+CD4zVTF8EH1F+9EtOpZzoUAUAUBiqAKAL0AVUEE2x/PcR4Rn2r/lTwH8s40KMbdtHRfE/lQf8AA+YRrYLCP9VZzm8zIq/3mFa/lE3jy6WZK/1GyoXcAnf/AK15818kx9xHLgU/lI2vcYUefzhrufTf7ciLkIcldgDk9a2njXTLX3ISXfTOEc7NHiFYnsxto3rXKtfyqliSXYvr0poozYZ1P4RXPWfyeiYLX+CQwbXlEQiUhFBIuPXOt9/Dfwrq+Mq3SpHm3qDK6M2yMQ2RiBFKGDMj3sjKefMcbnnpUqyiufaZoVk31LqrfjyS5Ok0gJJjwxnBAzZGzlCD2tDzFt/GtW+Lfu9O+xs485/T+5Jd/BGtsbWmeQ52Obgxtu+6Nyi/nWzox66e0TVXZEshKc+/8DYdTc3J5k3NSoxXkwt9tDt0c2gY5BGfUkPsfu8fjasF0dPZssK9v8tjLtP/AIhP4n4LXJZy/NkencE/yolh+hn6bGfgg+M1Uxf0kL1F+7EtSpZzgUAUBi9ANu2drrAALF5G9SMes1t5+6ouLsedR8jJrph1TZfCDm9IjGM2nMT89iOrvujgG4d7EF28ezXPPlsvJf8ATV9vkkdFVa3YzjHimPZhxcsbcM9m/uyC58jVjz+RxpbuhtCP4e3tCXcZ8btbaETZXxLa7iEjysO7s7+6uv4e/E5CH0v6l5RznJ5WThv9Ka+e4zYzaGLzvKJs7sAGDIlyEvbLYCx1PjWzy+OcY/llnGc1GdyjkLt/AhXpNiSLiRbfgWuanfOD00em08HjWxUoSbTOWJ23iHHacafcXjVFlSMj9PUfdskGzNqsAqTSv1Q7ShQtlcnNci3aGu7hWDJnOytxj9zV5PExrf5e2LT0jCH6aG44lZF91652XG9+0WQvwtvwN22umF3V4TmmAylwMqdXe5UK3rEm2/dat5xUJUS79kVnxVtlbaXcXbM27O4DiRSv4B7PGu3rohZDqTOHuzr6ZuuyPdBtHFyuHJe2ZcpsoFwRbn/FhWRYif0mNctbHvpbIUnR7qhmjcubWysBqO4jjpULK4ZdG4eTfcV6znG5K+K0JUVtbEWJvqDf41rqeTnjr23HwdPl+mqeSteTCfaXcWbMwOIeRWihMuU7gsgQ9xkBsBfv4Vkny1li7I1s/TWNj76rN/wSfb2zOpmURmzNGDIrXZVN9AhvexObffcK2XGXW3puX2OQ5vGx6NRimRCcPnbtg62vl32862KjLZF6q0l2BAeJvWTTXkxyaf2AylSpGpDqQDu0N/yqNmWquvbNhxWJPJyIxicpgzYhpjYdYSbC+mg/SuMvu9yTZ69g4UsVKDLG9DP0+M/BB8ZqzYng0nqL92JalSznAoAoBLtHGLDE8j+qgJNt/gBxJOgFWtpLbKpbeiESzSXLPbr5RdzvEaDco7hew5m5rmceifL5W5foiX5WTHFp/liPCTgs6qBodTmViT96xuD413mPVXTFQrS7HMXOyf1SZtiXJ7PVs44nQDyvvPhurJdCM10ySey2vrj9UWdXh66NonJzAZkY7+7zBsDzBrgc/HnxGZG+p/S34OjpsXIY8qpLuRExhrZhYqd2ujDQ+Nem0WQyao2J9n3ODsU8WyUPv4GrakGSS49V7nwYb/be/trnebxFBqcfB6f6E5V3VyxpvuvAlIrQnoY5R49ba3FXJkadcm+yMyTRtvIqu0Yva790chHF9q/nRsu9uS7JDhs3HIrZAey24Dgw/X8q3nE5Xf2mcD6v4nph+Jgv7jhPiQQQONdPGB5nKxa0hFMGI7JAOm/XTj7qrNMtpcIv61sadqwZXDDc/uYfqPhXNc3hqCVsT070Py7n1Yln/BIOjG0oRD1btFGV3mSwzE65h2+1+7WojJNdjZ52FdC99mzltrpBDLiXYEqtlCswsGy3BIrfcVl0wrcZM4/1FwuY5xsjBtaItLOgeQEq2oKsCdAbk3H1r6Dha1THk1KW+vsRq+NyHWl7b2aia+4E+IsPfVLeTx4LeyXh+ms/Il+nS+WZVDe5OvC24fqe+uazuQlkPX2PQ+D4CvAjuXeXyD718/hUBeDfS/Uiw/Q39Pi/6uH/ABS1OxPByfqL9yJalSzmwoANARvpXLmeCHmTK34YrWH77qf2a03NXuvH6V5ZIx4py2yO6OwuwVZHCk3tZL2GvDT41uOJxfw2DFry13NHk2e/l9/CGPZOHnw5SHEYVInHWs+JV0JnXhlUdoLqN+6wtxtLx9ubbMucoOCQn2hJFDtBPl6TtE+GVoeqEhBmc3ZRk3sBYDl51inbJy3sz10wjDWh62VO7RwSOpVzbMDa4zdk37916i8/QruPcmu67kTBn7eX0rwxt23DlxDjnZv3hr76m+kr3bhJP7djVeo6lXl7S8jDtOHLDvLFSDc79Tb4GtpyVKljtGf01m+3yMJJa32GyuJPdUFNaAULgoUMPe2m/ePEaistFjrsTREz8aORiTrl8EiikDKrDiAfbXocJJwTPnK+p1WSg/szar9mFNoSbRBaN+zbKAym++2p8N1qgZ0PdplFm+4TIWLl12p/fuM9cI09nvyakthVqWi5pPygq7yU0vgKta2XfwgqpTuaPvXz+FXLwYpfqRYHobP+8Yv+ri/xS1MxPByfqNP3IlrVMObCgMGgIb0hlPyyU/Ywq28WaQn/ANta5vnnt1x/klUfokyPzhQ0fWW6sJoW9QPp63Aabr99d3UkoJPxo5KTfU2vJuBErARhMzdnsZSQvE6cB+dXJRS7Fu5t/UKY8VLk6lMW11ULr1TMBawuAAR46Vh/CreyV+Os6eyCUWVR95Bp4gVH5jUcKf8AYswdvJjv5GnpG18S34V/M1C9FR1iSf8AJZ6olu9L+Bhx0qvDJY3sCD4iunyrIzpkjX8bTZVl1N/djbhcHJKxWJGkYDMQouco4++vPp2Rh3k9Hvl2XVQo+59zgW1sdCNCDoQe8c6uT33XcyV31zW4szem9mTrXyF6qV60FUS7opvUB52Ufmk7rjyBNd9gTXsRbPnzna+nPt0u2xYkbFWZUZkT12A7K/rpvte3GsN/M4tNqqlL6mRauNvsqdsY9jhLIpzJxyk+R0qbZYnFr+DHj1TjJT+2yLwY+MqvaG4c+XhXAWQfWz6Dx8qt1xe/sb/K0+0PfWPoZI/E1/IfLI/tinQx+Kr+TPyyP7a+2nQx+Kr+Q+Vx/bX206GPxNfyaNikuO2vHj3VVQZZLIr6kWF6GJQ2JxWUg/NRbueaSpmKmos5b1DZGdsdFtVLOeCgMGgIl0ihHyyx/pcOV/s2N/dMK5r1AulVzX2ZLxvEkMB6zq1yZSQLMrbmsLEX4G4rucefuURnH4ORsgo3OL+Rvg22gW4iKE65SYwb8iFJN76bqo8iK7fBs6+HusSkn2FmylzIJSBmfW4FuzuA57hfXvrPDb7s1l8OmXQn2QtWPNIi8jmPgu73keyud9UZPt4ntp92T+Hpcrup+ERnGz9ZLI/AsbeA7I+Hvrd+ncX8Pgx+WaPmr1dlPXfQ27XYCMj7Rt+Z9wqXylsa6G/km+lsV5WfBS7pdxvwWMkhfPGxRrWuOXIjiK4S2qFi1I9uyMSF61NeByk6TzsbuuHc82iBJ8Teo6w4w7Rk/wDqa/8A0aH+2WjX/aA8cNhT/wCWf1qn4Nr/AHyLf9Ha/wBzD+Xl44PCn9lhVrxJf+5If6VYvE2ZG2YuOBw/kzD8qyLFsT7WPuUfHZEd7mxwwO0IzGpGCiAIuBnbjryreR9P8jOC1kNHmOVymJG+SlXt78irFbZleLqVWOGIggiO9yDvF9AL+FZcT0ioX+9kTcmQ8j1AnX0Ux0NO0HyxSNyRvhXWXtQrb/g0uFCU8iMZfdkAQaDwrh5eT3SEdRRtVpcZoDFqAKFNBRFWuxNvRZi8QkuJXDCMM0aXkkDMiZWe3ZUgsTm5i1jvrFkZ8MSvqkt7ZoeSq67F/YtDop0gmklMGKEefKxR4wVDFCA6lSTYjMpBB1DbhbWRh5kclbRqbavb7kpxEwUXNTjCNT4x2OhPlRgZek2KypHK51jkAUW7TB+yyjidO1+zUHkcX8RS4LyXwtjVLql4G+YBWuPUfVTwudbee8edYvTvJL23jWvTRr+WxH+7X4YgxOFCvmRXBYkt1eTfa1+1qCRxWupspi2mQqOQtrh0pitGyoM1hoBYa+AHM7qXXwoh1TekiGq5XT1H7nHaWJMMZG6abQDiqjS/lf2tXE0Vz5nkE9fRE32TbHjcT/5SIzLACuXW3cbHTvr0x1RjHoRw1d0oz69d2JFwkmKmyRC4TQn6oJ3knytbxrmuXtd81WvCPSfStcOPpeRZ+qXhC2fZWBgsMVi+0fqqVUeV7k1rliQXk3F3qK+TfQkkdE2XgJTaLEOrcLlSPYR+YqrxoNGOHqDJT29DbtjYMuH7TANGfrrfL5j6tRrKHA6DB5uGR9MuzGyo/f7m42mdcJgpJmyRLmYjyA5k8BWSqDlJb+xCzsyFFTUn3ZLX2bFAg+UYhYrACwy6WHNv0rqP9RlGKUEeOvhoTm5zl3NosJhn0ixVzwzZCPdY0jylq8lZcFS1pNkf6XbNlw8BGUsrtq63KgHU34rfTuqzKzeulxS7sl8Rxms5OxrUfBCq59eD0kKAKAAaFDJoN6Rm3mauMEpt+CY+jpTmxFg4kyply3A3vq3Ai9anlIrpj8GqzXJzTLE6PjNjoyPszufAmNB7fyq7hYanLXhLRAyn9KRLNrbh510ZBNMJOkcTO5ChdWJ4AUKOSS2yvOk+2s8ySuGuezFF9YKSLsR9s+4ac6lVQUe7OfzMh3y1HwjvhcVkujAPGd66Zl8Oanl7K5/kuD9yXv471IzcfzXQvauW4igPFwnKD7LWuP3hf41Dhy3L0fS4bNq8fAufVGSQ24/pHh4BdM00m4Eg5AfHKAP2RSGFyHKTTvfTEv8AxGLiR/L02Q3F7Qkkcu7kseVwAOQHACu7wMOjBr6Kv+Tm8rInkS3LuII8Y8kiQRS5pZWyrY6KDvJtyFz5VXKzPbi1F7bJuLx8LZqUo6S8ko6W444LDDB4KwcLdmOrePex1OtaTbXdm8lLx8FMSzN1mZyS+a5LXzXHOqlpMNo4sRIXP7PeeFAO3o06bOZBhMUesjl7KFtbMfqnmDVGtlU3F7Ry6V7Glw+NGHiLMspBhBJv2jbLf7p0vyqJKr6josfk5+33fdEv2ziP5Nwggw5DYhhcu3E/aPnew4VJhBJGjycmd0+qb2UltTFSySFp2Zn45t/+XlV5gJcuICxBybAKD7qAdvR908Yy/JsWQ8UpyoW+qT9U81O6nkqpNPaEXTbYZwWJyKT1TjNHfeBxW/HKT7xUSyGn2Oiw8z3I933GDrDzrHpk5WfyHWnnVNMe5/IdYedNMe5/JtHKb76aZbKz+RdsuTtm51tpVxg6v5J/0B2Y2IkxAWVonWNMpABBDM1wQd40GoIIqrx4X9po1ebZJSWiz+jGxOoLMzZ5GVVuFCqqLchVW5sLkk3OunKsuPjRoTUfua6c+o49I+lEED9U4d2AzNkW4QHdfUankLmpKi2iLZkV1tKbIL0l291mVzmSEaxobh5G+0w3gDSwO69zwtnrr0ts1eVm+6+iD7fcatnxMM2JxG+1wp+qPPjru76zKPbbNXO1dXRAwk7Rwy4h/pJrBF5DXKB7b+yielsxSipzUF4XkV7RxbwYZBe8pyqL69rjV0l2Riqgp2v/ANKO22pDlReJa5/ZGvvIqs/BgrTSk9jaDVr8Fqk9kd9F2FB2vMfsCQjxLW+BqDLyd7S91x/sJ+lfSBPl2IDhrrIV3XFl0qhlOGwNk4faeLjh6wxlrlmA1yjU79L8qAkHpP6DxYdoDHiCYmzLlcrmzKAbggC9weWnnQEdwuDSIXjFiNQ283Gu+gLd2hhVlxWBmYdpOsI/ajUn8qArXp3t5BtCdHzXQhd2lgoP50A0YHCQbQnigEmR3YKGI3Deb89BQEr9JPo+TCwQdTiSY82RhJluTa4IIsOB07xQEUweyo49VF2+0dTfu5UBOPSXgXxWCwZQXmaRQoG8mRNR3Dsg+VU0VTa8EWxUWz9mnq5VONxI9e7fMoeQH63PhTSLvcl8hhNobLxpEUkBwTnRJY27IJ3XB0I8R506UPdn8ke2p0ZxMOMGEsWkYjIRfK6ncw5DnysadKK+7P5JJixs/ZvzUiHG4geuSxEankBf43NOlD3Z/JwwmP2fjGEZjODkOiyI3Zud1+B86dKHvT+Sa+hvZM8GOxsUtyyxx2OtmUs1iL8KrotlNy8l1Qx2HfxoWlVdKsKVxuJR/wCkIkXvRlVNO8MhHdpzqVRprRzXMQlG1WCHD4dJJM76yqLWJ7Nh9ZR3+41nUTVWWSjHUPDEuIc4qbIPoYzdyNzNwHhVH9TLo6oht+Wbyjr8Uqj6ODU23ZzuHlb3U/VIp+1U3LzIyR12M5pAPLO3+nuovqkN+3R38sxtR7yW+yvvbU/AVV+SOl01pMTCqNdi1eSS7D2RDFg8Ni44lV87LNIBZirsy3Y8bME8KgT8ne437cf7FbekXoqw2g8l8sUtnB+9uYDz+NUMwwYzEjCKOoOWU6hwe2AON+dAKcdPLtCFHmlZ5FBAZjpv1Ft2ulAM/R7ZMs+Kjw651LNZrX7KD1j5D8qAv3HAnELImkWEAEmmnz9kAv8AdVAx7mFAVn6UujLnaBlGkcyhsx+2oCkeOgPnQEfkRMIgdPpPqsfWzcxyAoBRJtObaMAGJlZ2jJyk8L24DTXdQEfwWAnM6wJmEjsFAF+PHThx8qA9ATuI54MOgzGGF3B39tVCJrzN3NvGgKO6HYOHF7QiTGS5I5HJdrgFidbZjoMx0v30A7+lbo/hMHikTCPdWW7JnzFCDYa79RrY8qAsLYh6xcBO+s64KcgHebBLHnx95oCquguy4cbtCOPFylUcksbgMzb8oJ4k0Au9KfR7DYLGdXhXLIUzFS2Yo17WJ37gDY660BdPo2xDO2Fdh25MD84ePYdcl/33oCx6AYOlnR0YuMZSEmjuYnIuATvVhxRrC47gd4FXRk4sw3UQuj0yK0ljYOY5EaKVN6/WH3lP1kPBhodx5VNhJSRyWRjTxpaa2jpHiSqkEWGtmRfeVHHwq7XSR+03v/BjBxrFA3UfONYm+8s/fVfCEuqdqc12N9l4TqYrMe1qztzY7/ZSOkjFfZ7s+3gaZZxcsTqxvbj7PZVjZc62/BoSx+6OfH9BVPJctR8d2Tj0ZYBngxKyAthZLKitezEhutZb/UN11GlwSKi2a2dbxytVW5nHbWzAi/JsZdor2ixHPgAzbllAsOAbhyGMnlXdIvRhjDIzwsuIUnSxCtbgLHT2GgFHRjoJjVUrLGIhmuCzKdDv0UnlQE72HsiPDuY8KvXYtxZnO5V5sR6iA+Z76AsLZewY4sO0LfOCS5lLf0jOLMTyFtAOAAFAQvbWzFQfJcXmMR+hnPG2gDNuWUaDXRuHEACrOlXo6xxkLRKJ49y5CAwHepO/wvQHPot0Lx6s4fDsikDVyoAI878aAsLY2xI8I4yj5RjXGVAv1Rxt9ld12NATQ9F2XDdlg2Kz9dnOitIARk7kykqOV776ApDpZ0CaSZ3wgCsSS+GkISWNjqQLmxUncb25XFAINk+jyXMDjGEEf2VZXmfuVVvqf4FAXZg+i0hi+UBRHOoUQRNoEiQEdW3IuG15WXlQFQdJ+gBeVnwYtckvhpSEmiY8LNYFd9vdcUAj2N6P5M4bGkQx31RWDzSfdULfU+2gPQnQ/ZDRhpZFyPIFVY9Pm4UvlT8XaJPkOFASWgMWoBr27sGHFIBKpuvqOukiE8VP5G4PEVVPRjtqjZHpkiA7X6NYnD65TiI/txL84PxRjXzS/gKkQu+TQZXDyS/KYxrJGx0IzDhuceI0YVn2n3NVOq+HZpmMal42BkdVtc9rTTXW/DSqy1ryKZPr/T/g57D2XLif5tEXFheRriId3WEHMe5b+VR3Yl4J1fG3Wy+rsiwdhej+GMh8SflEn2SLQKe5PrHvYndpasMpuRvcfAqpXZbZMQltKsJprNArKVYBlOhBFwR4UBHJ+hEF7xSTYfuicZP3XVgPK1Aap0IjP0mIxMg5F1UH+zRT76AftnbNigTJEiovIDeeZO8nvNAK6A5YjDK6lHUMpFirAEEeFARqfoTGDeCeeD7qsrx/uuCR5EUBonQ1j9LjJ2HJRGl/E5SfZagH3ZWxocOCIUC33tqXa3NjqfM0AvtQCPaGyIJwBNEklt2YAkeB30By2fsHDQHNFCiN9oDte3fQDjagEW0dkQT266JJLbsygkee+gNcBsPDwm8UKIeYUZvbvoBfagM0AUBg0AWpop2EeO2TBN9LFHJ+JQT7TQNJjdH0PwINxhYtNR2bgeR0quyxVQT2kh7RAAAAABuAFgKoZDYUBmgCgCgCgCgCgCgCgCgCgCgCgCgCgCgCgCgCgP/Z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30" descr="data:image/jpeg;base64,/9j/4AAQSkZJRgABAQAAAQABAAD/2wCEAAkGBxQTEhUUExQWFRUXFxwZFxgXGRwcFxoYHBwXHBgcGB8cHCggHBolHBgWITEhJSkrLi4uHB8zODMsNygtLisBCgoKDg0OGxAQGywmHyQ0LCwsLCwvLCwsLCw0LC4sLCwsLCwsLCwsLCwsLCwsLCwsLCwsLCwsLCwsLCwsLCwsLP/AABEIALoBDwMBIgACEQEDEQH/xAAcAAACAwADAQAAAAAAAAAAAAAEBQIDBgABCAf/xABKEAABAgQDBAYFBwoFBAMBAAABAhEAAwQhBRIxQVFhcQYTIoGRoSMyscHRFEJSYpLS8AckM1RygpOisuEWU3Oz8RVDY4M0RMIX/8QAGgEAAgMBAQAAAAAAAAAAAAAAAwQAAQIFBv/EADARAAICAQQBAgIJBQEAAAAAAAABAhEDBBIhMUETUSJhMkJxgZGhsdHwBRQVUsEj/9oADAMBAAIRAxEAPwB1WTlCYv06h2lW7e8xWir/APNMPLN8Y1E7EKYKV6Ekgl7DfzjpONSR6sg+UdT1slcQ/Q4f9tiT5yfr+4hlTydFTz4/GCUGYdEzjzUYcDHhskjxHwjgx9X+Un7X9ow55X9UJHHp19di2XLnbETO9ZgpMifsSe9R+ME/9cX9BI7zEKfpApYzJys5DsdQWLX0cRhvK/CCxWnXlnaaWfb4n4xfLpZ20+ZiAxWYdo8Iul1yzqfKBy9TzQaDw+LBJWYz19pTIATqWc3PtEVzZysx7SvExdQHsqmH5xKvh5ARVKluQOMIz5Y/HgFnLWZvrKZKANT6yiVHySnxiUyepKVKzKsDtOug8zEkB8y/prURyHZT/KlJ74hWIcJT9NY8E3MD22zd8AFNnYArVdvnH4xfOUqZNly86hmUH7R0DrVt3Bu+DDIGcDcH8bex4HwsZ6hS9iEnxWR7Ep84NGHNA5TpWF4rVhE0jOdU2BO0RCmxFDqBmKF95hPj8mYqp7CXdKS7E/SHLdACKeelZdIP7qh7C0JzxpZX9oSORuCNVOxJAPrqZjo8ZafjpYkFev0m98TmypxJZA0+itXvtC2dhM7L87UbU7/xrCWWKb5flh4TklwWT8fV2cpWXUW7R13a6Ro8Dx4GUM+bM52k22bYyMrAJqijMWuSXOy2wWgjDqCdLsliC+xSju7oNhUE+GZySm1yb/BsVClTAM1spvxzfCE2M1azPnEKUABLYBRb5sc6MIWFzesZLhDdkpB9ffrFNcodbUXDAynOxvRx1YxWxCTm97Rr14grd5xA4gvhABqZZ0WDyjr5Qg/O8jDSxr2FPWk/IYcQXvERNcv6UBmej655JMRVUD6Ew/uxrYvYz6svcIVWL+mYrVUr+mrxij5RulTPIR0Z6v8AJV4j4xtQXt+hh5H7/qWGoV9NXjHDPV9I+Jgcz17JPiofGOFa/oJHfGtqM+o/czlZUzDNqO2v9KAO0bejlaX3vFdPUTM03tr9dvWO7nFoSSqaTqZ5FtLFKfdHKdFpx/8AIvyJjnS+l+J1YfQX3Cv5RN2TJn21fGCsFqZvyiWDMWdbZ1fRVxgRI3QXg6fziX3/ANKoTj2Mse1NbJzrusso6Slm7nhEBWS9iZx5SVQoreli0zZicrspQ8FERTL6UTeHl8I7/rL2Z5t6Z32vzNGmoTslT/sN7TExMf8A7E7+Ue+M0cdma3+0PuxfIxpZ3jvH3YiyW+ER6dpcsc4rWmXJWsylhkliSmxa0SwiSuXIloMlThId1p1Nz5kwnra5VSuRJA7JUM99u0cewF+MbMGJKVeClHx+wIgr/wAr+cRZUTCJajlAswu9zYe2CIoq7lCd6nPJN/a0BnLgYwR+JIIKcstKeAED1E4oQpQ9YDs/tGyf5iIJqjcDcIW1q3XLRxznknT+co8I503ydeKCZUsJSlI0SAkchaOpJBnh9EJ81f2i5Avw/DwqkT3UtW8k/CJD3IxjVLHbUOQ9nvMW4VRZJWbas5j32HkBAFcWQlI1JbvPZHmTDOdNIATsEGj2ClyqA62tRLWkKJJKfeYpk4vKKjcj8cIHxmh62Yk5czJOvPjCoYOQr9H4W/pMKTlWRm4x+BGlXicoPc6bjGcm42j6J1G7u2xYcI17Ku8q96oWLwhTnsJ9cfR0tCeenSfzGMafNFtRjw6xkpFkk6v7NIu6N9IEFRSbWPEuDua2sVysLV1i3IHY2c+HKF9BhCgS4HrOwJcnhl+MZxOEaa7LnGb8G4pK6WtSst2CdQ2ubfyhMsvNrDsC6c+aPhEuj9IUKmOFBwjV/r7zFaR2q79umHmiOvB/+a/nuIuPxseJrgTYfj7MSl1jh2/Dwup5N/8AnhGf6bSqhaEypJZCnzBrkPtJ2aQWWVJWzMcFukhzivTKmkOFzASPmpOY+RhX/wD0imYllvuy697xhq/o2qSkFTaPy3vCafS3Gt4EtRfQWWl29o+o0HT2TNmZAQhxYrtfceMPl1S76C34+bHwNcoDX8bo3nQLpGV/m01ypj1SrOQB6ptcgXB3CCwyWCniSN9TzVqNyLex23cRBqbwHQC6hf1eG1aYMTshqLEc0UjGUWNSuvVKUpKVfKJmq0g/pVEW10AhpQXkTVC7rmHzj5ujDps2uWUy1qzTJigWLH1zY6bo3/RmQU4alwxIJvxIEIdt/edOPSQEEDbBGEI/OEd/9KopU8F9HkPUy/3v6VQrFcoYfRl8TT+cTNnpFf1GLpEu4EfQqrohIUtSlTbkk/N2kxFPRCnH/ePimOg5iHpGKqpOXviFHNIJB0jfL6JyFXM1R7xCHHsClJBTIWoqBCbkEFaiEpTbRszqOx0hiTa4TplTxlPRVIXNSrXIhR2/OV2eGhmRsUwp6PYWmSmZlUVOvICdolgJPdn6zuaGyYPd8iU4uMqZJIimUHnH6qfM39jRekxRh6rLXvUW5Cw9kByukM6aNuyxZckwrpe1PmK+iyB3dpXmU+EHzFsCWfhAWBpOTMoMpRKiDqCou3cMohCXLOlHoV9MMbm08sGXl7SyguHsUq462jLo6RVKU5k9UW0GRZdu+HH5Rv0Kf9Yf0qjAZdVEqb29766ecGhFULznUqNMjprVlQKpcsZGI9HMILO2iuLwTL/KHUFQBlybqA9VYOrbVxj05SWKSl9Dmcf8ROUhpiAx9dOupuOMESMt/M+5zE9ruimWO1B9YkBYts98DSwM0c7LG8l/MahOo0SWLHlCdOp/aEPZvqnlCeznmIV1GN3EPiyJJlEsekV+zA8mygeUGp/S8wR5RROlgPeALG1+IX1UNKVDqUeXshOgekrf9amH+2Y1mDjsqLaq9yYQ4eXqqth/9qSPspRHcxfQSOfPmVl8uUp9vgeEBVF1l9lvx3xs77h+O6MMh+tmWBTnJCsxJIJJGyB6jpIZ0i+JsTY7IK8wbVh3XMZJWGl0WO0E8Rm+AjeYogkgJDxWaAICgdWJfcfw8LxuI44bnR80m0RByqBvp8YGwuSpFVJINxNRprdQDeDw+6TLyLynVjcbjC7ofRpnV9MlJI9KFnkjtl+5MNY3Zz8sUnR9plUSkZioG7C/7QPujoCwhtXqdPrJLF2HfxhRUKZJO5JPgI6GOVqzlamPKQk6N0SRLkzAO0ZWYm7kqTmPtgmQjLQp/ZHmoRdhqctOj6tP7JYERrxlpEckjzB90LNUn9g+vAiItB3RVD1I4BR93vhehTtDPomWnKVuT7T/AGhaP0kGl0dVXTKpExacstgtQHZOgJA+dFsvpTUkP6P7P94X1lOCZhbSYr+oxyrUmXLCiNQwG8/jbF+vboK9JStsJremVSkMCjMdGTpx1hVUdIp8pCQVJcKz+qDdLkPv7Ss3MkxbhlG7rmB1Hy3f2+JMBY9JzTadI+dr3EE+QMbhluW0Dk0zUNxsujVStUgJWXKG2bS5U+8u8MRCzBlXmj9k+2GSTD8ejkahVOjqpm5UKO4Hx2RyQnLLSngIor1Bkp+koDuFz7IImqu278fCFc8uaG9LCo2ciQS2kREcnTghJUdEgqPIAmFxoxP5R1+iS3+d7ErfzjD11QCouUqcC6QRfd2t3KNR0xmFVLJJ1Mwk8ylRhLQyETwSqbKlFDBlgORvYSyGc6wWKXDBSk6cfsFSFodyXbTjflu2RfQsufKCdsxA78wEHYhhiJaFLTPlzFBmQmWXNwDcywLXPdC3Cqr08paASUqSQAzkguNgDwaLBNH3maMxckvzjpEka38YjSzCqWhSgxKQSNxIeLZekRY4vmiTk15OlSwbOfGKF4cjeobbHdzEFCIGegKyZ05gHKXGZjoSNWsbxbxQfgXWSfuDy6BIUFOokbz8BFs+gl9WTkAPC0XAjeIuKhkZxrGJ44VVINhlJy5YLToCQwcPrc6xn8MPaqTvrPYP7RoZ1RLQwUtCX0zKAfk8JKJICl8awn+VRgbGkuQ6umqCFFIUdjC5blC2RMcEs0Ok+tCeckpmLBe5ccju4O8L5vDHtO0k4k0mBZ6MyiWtZzvA2DhHJ0zjEmtAnJMYXHJ896bD0znbpDL8nVA2eepLfMQQNjgr9iR4w1xCnChcA66iGmAS0CShMsghKACAQWJuXba7wfSy3OvYT1kNq3e49pj2T3e+BcWU0mad0pZ8EmCKb1VfjYYCx7/487jLUPEER1PDOJk5kiyaMsmY2ySR5ARdiKwmnluBfKLh/mkwJic1pMxvnJy+Kkj3xZ0hJEqSBvHkmFZPsfj4EJ28oI6PlusPFI/qMALcO+6DMHPZH1pzeEpZhaPYaXR3PIT15UWAWt/GF9LJVOHWLHZTZA+PHf3DYXV15WZs0ZifSKs5b1i1oH+TLPzvKNLTVzYV6y646NdIWLuQOZEKps1BqkkqTkRJUxcNnUpmHHKTCWXh5Pzn5NF6ML3k+P8AaNLCl5MS1MpeDU4XjElCllS9UhmBNxyEFq6TU42qPJPxaMjKw9O9/NvOI1pkyBmmqCQbC1zyYPDKnSoQyYlOW5j2bj4VNC2OVOgt8Y7rekq1H0bI3uAo8OEKaQS5ic0tQWk7QdDx2g8DEkyXdxaBSSfLCq0qQVLxGqVpOUB+xL+7AeLYlVJCkzJ7oUl2ypGYBnFk2L+7fBFI6STs90W9I5eaRnAfIQSN6TZQ5MX7oy4qjXJksZxcrkolKBcLCgbMBlUGtdyFAxSiWgyD6MlXLtFTEhYVlbqwGdG03eLMc6pa86EHqSoswAIyqUAGG5CxYborRh0pQSpMwkEiwcsnfqD3cY0qSByVsbYchC0JKZbjMbiWL+lk7Sn9of8AMBzUD5bSpbKCZYLgD55BNoijB5NrAk6auXLCz7vAAmG9N0elDRIBBBSQNG3vrF7/AAUsfk+lTqxIFiDyUn3kRymqwoOASDxT7lRmJMhwL+IHwgqVgyGsmV/DT8I0pElCzRCf9VXl8Y+Y9N8UWjEFZFzUdhCSEEpUbEgWN7qjU4gZNMEmaJQCjlHYGvjGVExJq6tSSkBkJS2UC4SLZnGo2RfqJAvR+YpHSVX+fVfxD96LpePzFKyInVhWfVSFKJNnFgX0vHQWPl1QqzJlkj1WdpY35d+ndHfSFfo0sQ/XJAIyuBlI1SotpwhaWZLIoe4WOF7d1inEJtVMDTxOW1nmBZyjaL6BwH5R9Ww2Y4cBRCapT5UlRACZiXYAnVvGMdXoClgJDACYWTlAJ62UhIORanHaO7Wzx9Bw6kXKTlRLlgG5Za9TqbgwRPcEitpb1t9Jn8OZ92Ba+SVgFBUlQt2pcxm+zF+IYuKcJM8ypYU4GZarkat2INp6hS0pUlKFJUAUkTCxBuCOxuiOCfDCrK07RlZtEpBBKyXd3QpI2M2bWLVTUpS6i1m590H9IMTAT1ZQkr1cLKsp+yLxlp7m6jF4/wCn75bnxErL/UtkNq5l+RCuqitwLDzMU4BiPUzCFHKhYuToCNHPeR3x2qWTuAbbt+EdVdJ6NxZlAdxBZvAw9txQjtgv5/052/Lklvm/59ng2lPVy8pOdN2Oo3QPiczrEGXL7RUQCR6qUuMxJ00BAG/g5hR0e6SKCRJWl8o7KkkAsNAQTc8ohU4+uYnrJU2WZe52XyVbXwgEpNfCwm2MqkNcVPoVbe0gD7YJ9kE9J1MJQ5+xMfPMS6ZpbKZqzoWTLAAI0YkfGAqr8oaltmCpjO2YJGrP6o4QvPzQ1FmunzBl1gzBxeRxmzD4S1D3xlcI6USqgFJT1Sgx7RDF7WPh4xrMHHbpv/cr3QKC+LkJJ8CKal5i1ZSnPMWQ/Bak+eV4RdJipRlSgSEzFhJbViW79dI0eKJyzVKmzbrWvKCCbBTagMGLamFXSGiVMl5keug5h+0nd7YMnaoE2m3QDV9DVynVSzVFaQ5SeytvqkAA8oqkY8uZImy1umclJYsxIHrW2KAfwjRdHqiqq2mIyiUCQtgynN2QdikneL8XhL0/oxLmy6iWMpKsqwQ3bB1bj+NYhSM4ugnSFBUtSgdQpLsWZxfQ3DpVq9nh6J6K1EszAykEomZW7JW2RYBsQSlsp36ixieKSyKYJCD1ZTmQpPzCBmRm2uk9l9oLHS4XQqnKp8wlPo1SyFbnLFvbEJQPImKoJ7gulwJgHqqSQ4Ul9QUnMk8xsMfQSdCD2VXeMtjXRmbNUMq0lLZXW+YDMVB2HabMoDS0aSRStLTK2JQEhT7QMunKJ2WuBZimNJlNlZRIB1sX004X7xyhXUdMVBCkKlpKVAg+sNRseAcPrxKnemB7IyKs5C0W03FhGrXMdUshKVhV2sTltfKRoxBfRn22imqdFRuRipNXLWQlUxctDuB6yQ47WnauyW1a8OqNAMxK5DKQsjOkG6Sm4URxYg/3MWYzgkuZNWkS5couFZypQsQ5toNFCM1UUORZyLzgGymY92/naMvlUX0zb0FGRNGe6yxbQgk3YbvxsjRyxl1tHyqqxKdMXnWolQSAQ5CSA4BUEkePKOxQGbcqkD7Xw9sVJJFxk/B9V/6lKR6y0jmoD2mDaGsRMBKC43hiDroQeBj5GcIIGXr5AB1ZKvb1bxrOhmIJkyxJzCYQ/quAxUSPWA3mKTT6NO/JtKyTnSwICgcyCQ4Cho42g3BG4nSPn1BKmdTOqhVCWtSlZ0JQFEqSo5QxVvZo2EzF2H6NXiIyWITZJqUzOrIlLfrgUjKlYBSlZI+aczn9kExbtGOGZiTic9MxcwKSVzB2yQ7gsSDbgNInVYxPm5cxT2VZhZu1v0j6QrAKf/Jl/ZEVHo9Tv+iT5/GKbjd1yWoOqswlGZ8+a+YBSsyyp9qQVk2T4ceUfVaWpXkQStRJSC78BCSXgMhJsj+ZVuV4ch+6Ju9je1+TK/lEq7SM6iR22dzf0cOeidepVHJeYVJ6ttdAHDcGFu6Mt+U42pgLkmYwFyfUsBtMOcIXlpJKCCCmWgKG6wBB74LCMpdA5SjFuyunmBKloykJSbEl3/FjE0JC2URyB+G+CSI6NhHYT4OM1ydTqgAjKHLXLfH3QLNqVEKSTY69xBt4RLY++KJgioYIJdGpZ5vyJcTXlsLGMPMlkLIV+N0bzEKfMkknSMpVU4MwghiwAL2zPYmxLQHV4uLDaTJ8TTLEYCpYBGgSPEQP/wBIO+GWF0k5MwFKA2VCFPucB7sffFxU5P1VFJ5pJB9kc9JdD7b7Eok9Wtn+YSY2PQ/pdNmT6eX1SSEpWnMM30VKc7HcAd8ZPFEPMA0dJEbX8mcoIBYvmN+FlW/l84w+GbXKHWLVCFKWky86ErLBRIIINy42Ei40gaTWoUspKkZybpBDh7izuPhAXSKgmLWtCD2Spbud6jEsAwJEhGWylE5ioga7G3NEXDKSRORJmyJqplIsJUT6SUt+rX70niPjA/SVdVXqlpXIRISguSFhQJ37+7zh2D5a+6O80bosqkSghKUjRIA8BEpagdNnCJPFM+tQhOYmw26DxNoogXLUNoeLlLcWAAjJ1/StCB2QVcrDxV7kmM9WdKJ00skhA5Op9wc3/dAPCKsg76aUMtQM9CgF2ExL2WNiknTMLW2jlcbDemM+XLTL9GGsJpS622AkuLcozNUrtgLJmqBZTKck3skhx7dIvKClL5Mrn1FKckHclgQB74qymg7EcYM1ZVMWqas238huHdEZctatexwFz3n4RTRSAo+jAKv8tVlHgg79w1g+QwJBdJHrJUGWn9oHUcR3xdGS2fhMsykKSppgC84INyHUClWgYDS75r6Q+pKKmpk9d6ZOUdohy7M5KWZu6EFeQAzspXZQ2pKreBeD6TE5g7MyUFFCsqiFJKXBYvfVx5QHIn4GNPOKfxI2dEuTVSnQUrSdjB/iDGZxboZOfPTrKr6Esod7sfLvhBigMqaZ1KpUv6QT2UjiA+m8EcY2OA9LEGSkzpgTM0U7AEjaO5uUZVpWHk4zlT7E0rDKxCVCalnDaoJ7jqD3wjm4VVO2SYUlTM795ALNH0TE61K0ApUFX1BfZCnrI6Gn06yQ3NnL1Wb0sm1IT007EEJShBX1YDJAyFQTscK7QtsctpE04pWS1y1rM5YKroCQXG5k7dfCGwnEeyJdZaDPQxfkXWsl7Fox+YBmNOUj6ykDyExx4QXKxMtfKTsKSWbvA9kIkTCzHuiSJ2hNnt4f8xqOggn5ZmWvm14C6+cZi0g7PFjsG4FrwZTTAkFLDRuW23hCqUp1uXtB8hbO8MPHFKl0LrJJyt9hDvFc5b9kRGZNAPFnPLZ4n3xVTb9pcxtLizLlzRJe6KFxcs6mBlm0ERhsEWbLG+MtVOlUpW0nNx1faI0VUpn7oz9YnMtJJZKJWdW9tLXuTmFoDqXWNhdNzkRGqnrmE5UKABzBlOXF3UQGfwinBJhKV3+c/iP7Q1TjdL1ZQEzwGZ332c9tjv0hLhKwlSkWLh35FvfHJ43HW8E8TF0ngr2RrPyeTdP9Rv5JhjKYqsEC+hOnI/2g3oMqb8qkgKOTMoqDhn6qY1tYHPs3Do3uISwZqtbLUbczEXAuT3n8WinEZx62Zdu2r1Q59Y7Tbygfi195ue59I26LCl1H0Rm3nQNz+EQM0725X8zbyilZADqLDeTFIqsxaWkrO/RI74psgakfg3PnpA2JUsmanJOGYbAHzA7w2hgadWBCgmcvKVaAJVl+03xaKpeOyFLEtDkE5CvRIUfVF7336RhstIxNStIUUpUopBYBY7Q4EsL90QlZiWlku4s+13HDW8ayZ0OBUGmHJmzKBS6jwzP+HgrHqOm6huqSMg9eW4UB9YgEKZzq7Xi2jJkD1lOTcoWQ3jrfYRAfyoghwH37+cVzW2Enibe+K8xBIOzUH3jYYhY2pZfWF2J4JIzBrlvq8xB+PrVK6tMycJzozJB/SITsGYE8duw2jPS1sXScp3P74L+VFX6Q3ezhwWF3u+3fuiubJSouoq9KJiZhSF5bgLJHK4+BhlQVVMup6ydMWlKyozAoElThgApJ0DBiwMD4dh8yoAsEyxqoi2xyN+kcxGgp0dlJWTtVuG21hy0ibitvsa+qqqabmCFgJOgzAluN/bGfpaUlQlpIUp3OVXqpLgAkWcgm3CJTehASQ84kG47DH+qG+D4bJpTmHaX9JZCQOQvfi8D9XGvJv05vwck4dNSLK7yEn2LEXdROtdJ5uPY8XrxQnQDZsJ1LA2OhLwNU1y0DtBY9bYB6rPq28QSOqnHiN/h+4Oemg+ZJfiWTpik6pJHAE+y/lFKKtywPcpwfMP5QPOrV5M7Ei3zjt4D4xbWUoVMAIBDOXD7/AAgv+SnGSjKPYL/Hwkm4yCFzRtdPMRFS0gEuG2384swnApMxS84WQGYCYsC77AptkX1eAUiVMJCHG8FXtPGG8etc3UY/mLZNEoK5S/IGowGzJLg3F7NDBIeJJSBbZEFLtt7tkPdiNUUhIcgOXLqJ1O7u4QXI08orSIvCY0ZKKo2aBlmL6g9qBliNIpgNZorlGKXU5kzFHakJH2pfuBjXY1OySlEXUWSkbSolgIxtZT9UCh3ylIU28gnyYiENbP6v87H9FDuQJnLNsgmStpnd8IFeLlABfdHOOiy6YHc7BbvIU3sMPugq1/KZV+yVL5uJavjGdzNK/bW/cgEDzWfCNZ0Tl5ailH+oT3oXGXyWuB9itahM2YHc9YqwufWMBVNWsDMrLJl7VK17hv7oPxajdc0S1dWorX2gAT6x37IyNZJrbSSpUxL6hmP7R1bgfONOy4qxjVYhJEvrETUzZhLBMwnU/VFx32hXimOzJ3VyhKZTv6NSnPJI0737oMp+iaWzTZjDUhLAAbio38Gh1TzkJ7EiXmJ2gW5k6nn5xmjXCFFLgVQtYVOmKCQGDqzLA73A5vDjDMPlSVegRnVtUb+ezutE6pKhLVNW80JvklkAW1cvs7zCHEOk0uYmWiWZtOpwSUlOQftEHMdl7N5ROC+ZFnSvE5wmiUkqSRqEhn3NvEaVGHFdMmXN1UgZ8ti+uzbGZw2lqal1TiShQYFYuGILoFrajYC+1hGvw6jTJliWgqIH0lFR89OQtFxXPJJ0kkhPh/RdEqamZmKsoZIUARzNtYcYjhcmoDTpaVnYrRY5KF4IUWBOwQImoXMByHInbMO7eHsOcaaRhGC6SdHEyJqUSlKmZnOVnWjRsxDAA3uWZoLpcIkykiZUKCrOiWkuAPrHb7OcMcVxmVJBTJ7Sjqo6neQ+z6xjHVtepRclz5DlvPE+UYLSsc4njqlBk9lI0SN3Dd3+UR6OUnXTkg+qk5lch8S3nGdzxtuitVIp5OabNQlcy7P2gn5thfee+FtQ3GDrtjOFRvkdqopZKjlAJNyLOd5bWFJwhEpZEtfpJgURmCSRqbsHKdgd4JVj1O59Knz+EQ/6vSlYWZicwBAN7A67IQxyzQ9/wDZFil7HKGsTOlmaqoSlbJ7LSwRlOYBrNfcIBqa+ZNRPmTFZgEhKVdkOAFaMBa484ylPUFCVgAF9CSXHKGshaBT5esAJupJKXd77HjsI5sg9E0iWEnSwv8efshvi04hQZWUqAAPeXipaULokrUEmZlQHYZrKADttaB8bmMuVrpCeSnlhfzGIcY5DzozVHMsAg5QkKOrq2MSB9bZuieK1GdboXlIDLtruI37YDwgKRKmqTZRykk7Ccw+EVUVUSohQ7Qsd+/fveOzocVt5EcrXZaSxstPWbJyuZFvLTviHUztqweMEO90rv7xsIiHXTR8wHjHWRyGX4fIWFupTjdDN4V0c5T9uxfyg2fMjD7CrhFExV4omqialQNMXGimKMZqQCDqUjsjco/O7h7TGNqlOonjDOvqM61qYntML7rQomG8cXPLdNs7WnhtgkcCosqVdqKhrFyEZpiQdHc8gCT5AwAOFJkvNRL2JCQefrK/mKhGp6Pq/PZHNf9E34RncAQVFcw6+8lzDroyt6+TzX/tzYorya3ElgTJhJAGdWv7RhYqtKi0pOY7zp+OcE4rhDVM3rVlZzlQAcJYkkDudo7k1SUgskAhWVKdpJ+cUi+UefCNsiBThilB5is5Fwl2S+6wt3CE1R0hXKC5M6lSH9UBRAI4kPm5giNWk21fjFdVISsMtKVDViAfbEcfY1Fq+TAUeDTJ5IlAiUe0SXCQbOD9JQNtumsa3DcAloOaYnrJhuVEAAH6oFgdrwxTJsw0GgFhBAXlDqIA4xlI3KTZNMQnV6U2DqVsSIoTPVNfKAmWNVqtbgN3OFdbjKJXZkAqUR6/zlH6o2DifKLujIyrKvKl55G8Sk+1X94yeK9JVTnSksga5fV/d+keJeKcaplmUVTFF1EOl9/0j84+UIKlewADgAAPKBRyKfQR4mlbOVE/MTu27zzigGIkx0TGzDZIrjiTEAY7BizLLM0d5orEcBiFFoVHM0QGoAu9hvJ4cY1OG9Bp6261aJIOw9pXgCw8YpyS7NRhKXSMu8XisXbtqtpcluW6HGKdDqmUTlAmp+kkgHvSTbueM+QQSCGI1BsRziJqRJRlHhmj6P4hOmTSlUwlIQ5SGAUzAOwvqTeNN1YUApJvpx/HCPndBOWlYVLcqB0AJfgQNhj6BSKVMSFBKkLYOFD27xxjp6FpRcTk6+L3JhMtYUH7KTtcbfGIokZiyVEja1gI5WSDkURc2fcW18vZBkpSUAJ0+MP37CG33BZKBe55MX73JgqYq/KIzuyrMNoY+6KDPGj3i6JdE1rhRjdUUyzluo2EMJi4x/SKrCpmVyyRs3nX3QDUZNmNsPpse/IkALWWuAICVFsybaK+sG2OKztpHSBeLqmYxsnK6WuXJfU8HiKG4xSsxRZpcHGWnfeffBfRZX5/I5r/2pkDS05ZCRwEWdEVfn8jmv/aXFIrybDFqqYupWSEhCXTvJIUbwLIqJhWcyUpQNC7qVxtYCLcVlnrJqkHMOsW42g5jAMuaTpGzSQ16yJBUL0qa5LRWioMwnIWQNVnT93fEsuhnMqgmzZlbEjXv3CAqpaEHNPOZWqZY0HP4mFtZjkuSCJZbes3UeQ2xm6ioXMU50Vdi972zXcj8XjLZQ9q8TmVByoYIG35g5fTV5RZS0qUaXJ1UfWP9uAtFVFN7DbUh9GcaMkDhcDhxi3rI52plO6fQ5gUKtdg/SBXoP3hGNWtyTGr6Rr/N1c0+0RjiuDaNfB95nO+aJkxdSUS5pZAdg52ADiYjQ0ypqsqe87AI01WlMimWEW7LPtJVZz4wXJl2tRXbBQhfL6MmVR2TEcr8ImUWgwE48dvHaA3OJExCG0/JjTIUucpQdTAJsCwuTyOnhH0FaWPuyx8Pp6tctzLWpBOpSog200jRYX06qJbCY09I+lZf2h7wYDPG27HcGohBJM+mTwlKSVMOZaMpMw9E1ZmTZaSfm5kfN1FlBzzIjuo6dU02UbFExJCghYcEjcRbjfwOkdUmMS5yQUkZyCV9p1EuxJsBuYAAANB9FBeqtwr/AFHK5Y3tYUJYSAEgAW0ttgWbWEZgkXdn2AC3xjqZVpuHvHUqYghmYx6CKSPMybZ3JnlmJ4gxJcwLGUEcto/tAs+WUnhFFVVyWGcsRtGo74tuiJXwGCVMNiSw42jteWWkqWf+eG+Ec3FR/wBpSpm55Yb7VgfOFWIVM1TqmL0Fgm7e4eECnnSXAXHp23yPp2KjKpWkY5c0qJJ1JeO6mYp2JJZvYH84pKo5WfO8r+R1tPp1iT9zijFkqT1ikoQlRWbNa54RBCCrTYCe4XMVrsdYXGTtKvZDSno88whRBCWFiCCAAzEeMKkm8NcDQ6lKfT2xGQa1y+y3ERLoafz+RzX/ALUyBq9du/4xf0L/APnSOa/9qZFIo+g4jhalTpikomIVmVcJLHtHW14U1OGzrvIm5/py0ljxIOh8Y++Eax0oWjVlrg88pwqcLzJM5e5IQsj945bwJXU9Wo5RTTuA6pYQnmct/bHpECOERl2XZ5u/w3OVJLyZpmpJWCZSu1YZks24BhvHGFUjA6sqJ+TVCQf/ABTNvNMepgmOZYhR5vosGqUl/k84Nvlrfg1otXh04zFBFNUBOt5KwHOoTa4e458I9F5RHMogeTHvVM3Cbg7R5pxrBalUlQFNPJswEpZOo+rGXR0WrSQPktQH2mTMAH8sevsojrLEx49ipMk8m52zzVQdHp8pOUU8/ieqXc/ZgXG8LqlDq00lSbgkiTMbgPVvHqDKI6yxmOFKW5s08raqjyT/AIdrP1Sp/gTPux1/hys/VKn+BM+7HrfLHMogwI8k/wCHKz9Uqf4Ez7sc/wAOVn6pU/wJn3Y9bZRHGiEPJP8Ahys/VKn+BM+7HP8ADVb+p1X8Cb92PW2UR3lG6LIeSP8ADNb+p1X8CZ92JSOj1ehQUikqgRtEiZ93SPWuUbo5lG6IrRTpnl4U+I7aGeT/AKE0f/mImlxFrUFQ/wDozvux6jyjdHMo3QX+4y/7Af7fF/qeV5tHipTl+S1QHCnmv5pMAo6PYgCFfI6okb5Ewjwyx62yjdHWUboy8k32wihBdI8yJw+rNzQ1aTwkTCO7swtrsEr12+RVQT/oTPPsx6tyjdHMo3RueoySW1sHDBjg7SPJlV0WrStRFHUts9BM+7FQ6KV36lVfwJn3Y9cZRujmUboByHs8lDonXfqVT/BmfdiSuh9aW/M6kb/QTPux6zKRujmUbonJDyWnohXB/wAyqf4Mz7sNMI6L1qUqekqA52yl/dj1DlG6OZRuickPMdZ0ZrSLUlQf/Uv4QV0Q6M1iKySpdLUJSCtyZSwA8uYA5I3kR6SyjdHaUiIkQ//Z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32" descr="data:image/jpeg;base64,/9j/4AAQSkZJRgABAQAAAQABAAD/2wCEAAkGBxQTEhUUExQWFRUXFxwZFxgXGRwcFxoYHBwXHBgcGB8cHCggHBolHBgWITEhJSkrLi4uHB8zODMsNygtLisBCgoKDg0OGxAQGywmHyQ0LCwsLCwvLCwsLCw0LC4sLCwsLCwsLCwsLCwsLCwsLCwsLCwsLCwsLCwsLCwsLCwsLP/AABEIALoBDwMBIgACEQEDEQH/xAAcAAACAwADAQAAAAAAAAAAAAAEBQIDBgABCAf/xABKEAABAgQDBAYFBwoFBAMBAAABAhEAAwQhBRIxQVFhcQYTIoGRoSMyscHRFEJSYpLS8AckM1RygpOisuEWU3Oz8RVDY4M0RMIX/8QAGgEAAgMBAQAAAAAAAAAAAAAAAwQAAQIFBv/EADARAAICAQQBAgIJBQEAAAAAAAABAhEDBBIhMUETUSJhMkJxgZGhsdHwBRQVUsEj/9oADAMBAAIRAxEAPwB1WTlCYv06h2lW7e8xWir/APNMPLN8Y1E7EKYKV6Ekgl7DfzjpONSR6sg+UdT1slcQ/Q4f9tiT5yfr+4hlTydFTz4/GCUGYdEzjzUYcDHhskjxHwjgx9X+Un7X9ow55X9UJHHp19di2XLnbETO9ZgpMifsSe9R+ME/9cX9BI7zEKfpApYzJys5DsdQWLX0cRhvK/CCxWnXlnaaWfb4n4xfLpZ20+ZiAxWYdo8Iul1yzqfKBy9TzQaDw+LBJWYz19pTIATqWc3PtEVzZysx7SvExdQHsqmH5xKvh5ARVKluQOMIz5Y/HgFnLWZvrKZKANT6yiVHySnxiUyepKVKzKsDtOug8zEkB8y/prURyHZT/KlJ74hWIcJT9NY8E3MD22zd8AFNnYArVdvnH4xfOUqZNly86hmUH7R0DrVt3Bu+DDIGcDcH8bex4HwsZ6hS9iEnxWR7Ep84NGHNA5TpWF4rVhE0jOdU2BO0RCmxFDqBmKF95hPj8mYqp7CXdKS7E/SHLdACKeelZdIP7qh7C0JzxpZX9oSORuCNVOxJAPrqZjo8ZafjpYkFev0m98TmypxJZA0+itXvtC2dhM7L87UbU7/xrCWWKb5flh4TklwWT8fV2cpWXUW7R13a6Ro8Dx4GUM+bM52k22bYyMrAJqijMWuSXOy2wWgjDqCdLsliC+xSju7oNhUE+GZySm1yb/BsVClTAM1spvxzfCE2M1azPnEKUABLYBRb5sc6MIWFzesZLhDdkpB9ffrFNcodbUXDAynOxvRx1YxWxCTm97Rr14grd5xA4gvhABqZZ0WDyjr5Qg/O8jDSxr2FPWk/IYcQXvERNcv6UBmej655JMRVUD6Ew/uxrYvYz6svcIVWL+mYrVUr+mrxij5RulTPIR0Z6v8AJV4j4xtQXt+hh5H7/qWGoV9NXjHDPV9I+Jgcz17JPiofGOFa/oJHfGtqM+o/czlZUzDNqO2v9KAO0bejlaX3vFdPUTM03tr9dvWO7nFoSSqaTqZ5FtLFKfdHKdFpx/8AIvyJjnS+l+J1YfQX3Cv5RN2TJn21fGCsFqZvyiWDMWdbZ1fRVxgRI3QXg6fziX3/ANKoTj2Mse1NbJzrusso6Slm7nhEBWS9iZx5SVQoreli0zZicrspQ8FERTL6UTeHl8I7/rL2Z5t6Z32vzNGmoTslT/sN7TExMf8A7E7+Ue+M0cdma3+0PuxfIxpZ3jvH3YiyW+ER6dpcsc4rWmXJWsylhkliSmxa0SwiSuXIloMlThId1p1Nz5kwnra5VSuRJA7JUM99u0cewF+MbMGJKVeClHx+wIgr/wAr+cRZUTCJajlAswu9zYe2CIoq7lCd6nPJN/a0BnLgYwR+JIIKcstKeAED1E4oQpQ9YDs/tGyf5iIJqjcDcIW1q3XLRxznknT+co8I503ydeKCZUsJSlI0SAkchaOpJBnh9EJ81f2i5Avw/DwqkT3UtW8k/CJD3IxjVLHbUOQ9nvMW4VRZJWbas5j32HkBAFcWQlI1JbvPZHmTDOdNIATsEGj2ClyqA62tRLWkKJJKfeYpk4vKKjcj8cIHxmh62Yk5czJOvPjCoYOQr9H4W/pMKTlWRm4x+BGlXicoPc6bjGcm42j6J1G7u2xYcI17Ku8q96oWLwhTnsJ9cfR0tCeenSfzGMafNFtRjw6xkpFkk6v7NIu6N9IEFRSbWPEuDua2sVysLV1i3IHY2c+HKF9BhCgS4HrOwJcnhl+MZxOEaa7LnGb8G4pK6WtSst2CdQ2ubfyhMsvNrDsC6c+aPhEuj9IUKmOFBwjV/r7zFaR2q79umHmiOvB/+a/nuIuPxseJrgTYfj7MSl1jh2/Dwup5N/8AnhGf6bSqhaEypJZCnzBrkPtJ2aQWWVJWzMcFukhzivTKmkOFzASPmpOY+RhX/wD0imYllvuy697xhq/o2qSkFTaPy3vCafS3Gt4EtRfQWWl29o+o0HT2TNmZAQhxYrtfceMPl1S76C34+bHwNcoDX8bo3nQLpGV/m01ypj1SrOQB6ptcgXB3CCwyWCniSN9TzVqNyLex23cRBqbwHQC6hf1eG1aYMTshqLEc0UjGUWNSuvVKUpKVfKJmq0g/pVEW10AhpQXkTVC7rmHzj5ujDps2uWUy1qzTJigWLH1zY6bo3/RmQU4alwxIJvxIEIdt/edOPSQEEDbBGEI/OEd/9KopU8F9HkPUy/3v6VQrFcoYfRl8TT+cTNnpFf1GLpEu4EfQqrohIUtSlTbkk/N2kxFPRCnH/ePimOg5iHpGKqpOXviFHNIJB0jfL6JyFXM1R7xCHHsClJBTIWoqBCbkEFaiEpTbRszqOx0hiTa4TplTxlPRVIXNSrXIhR2/OV2eGhmRsUwp6PYWmSmZlUVOvICdolgJPdn6zuaGyYPd8iU4uMqZJIimUHnH6qfM39jRekxRh6rLXvUW5Cw9kByukM6aNuyxZckwrpe1PmK+iyB3dpXmU+EHzFsCWfhAWBpOTMoMpRKiDqCou3cMohCXLOlHoV9MMbm08sGXl7SyguHsUq462jLo6RVKU5k9UW0GRZdu+HH5Rv0Kf9Yf0qjAZdVEqb29766ecGhFULznUqNMjprVlQKpcsZGI9HMILO2iuLwTL/KHUFQBlybqA9VYOrbVxj05SWKSl9Dmcf8ROUhpiAx9dOupuOMESMt/M+5zE9ruimWO1B9YkBYts98DSwM0c7LG8l/MahOo0SWLHlCdOp/aEPZvqnlCeznmIV1GN3EPiyJJlEsekV+zA8mygeUGp/S8wR5RROlgPeALG1+IX1UNKVDqUeXshOgekrf9amH+2Y1mDjsqLaq9yYQ4eXqqth/9qSPspRHcxfQSOfPmVl8uUp9vgeEBVF1l9lvx3xs77h+O6MMh+tmWBTnJCsxJIJJGyB6jpIZ0i+JsTY7IK8wbVh3XMZJWGl0WO0E8Rm+AjeYogkgJDxWaAICgdWJfcfw8LxuI44bnR80m0RByqBvp8YGwuSpFVJINxNRprdQDeDw+6TLyLynVjcbjC7ofRpnV9MlJI9KFnkjtl+5MNY3Zz8sUnR9plUSkZioG7C/7QPujoCwhtXqdPrJLF2HfxhRUKZJO5JPgI6GOVqzlamPKQk6N0SRLkzAO0ZWYm7kqTmPtgmQjLQp/ZHmoRdhqctOj6tP7JYERrxlpEckjzB90LNUn9g+vAiItB3RVD1I4BR93vhehTtDPomWnKVuT7T/AGhaP0kGl0dVXTKpExacstgtQHZOgJA+dFsvpTUkP6P7P94X1lOCZhbSYr+oxyrUmXLCiNQwG8/jbF+vboK9JStsJremVSkMCjMdGTpx1hVUdIp8pCQVJcKz+qDdLkPv7Ss3MkxbhlG7rmB1Hy3f2+JMBY9JzTadI+dr3EE+QMbhluW0Dk0zUNxsujVStUgJWXKG2bS5U+8u8MRCzBlXmj9k+2GSTD8ejkahVOjqpm5UKO4Hx2RyQnLLSngIor1Bkp+koDuFz7IImqu278fCFc8uaG9LCo2ciQS2kREcnTghJUdEgqPIAmFxoxP5R1+iS3+d7ErfzjD11QCouUqcC6QRfd2t3KNR0xmFVLJJ1Mwk8ylRhLQyETwSqbKlFDBlgORvYSyGc6wWKXDBSk6cfsFSFodyXbTjflu2RfQsufKCdsxA78wEHYhhiJaFLTPlzFBmQmWXNwDcywLXPdC3Cqr08paASUqSQAzkguNgDwaLBNH3maMxckvzjpEka38YjSzCqWhSgxKQSNxIeLZekRY4vmiTk15OlSwbOfGKF4cjeobbHdzEFCIGegKyZ05gHKXGZjoSNWsbxbxQfgXWSfuDy6BIUFOokbz8BFs+gl9WTkAPC0XAjeIuKhkZxrGJ44VVINhlJy5YLToCQwcPrc6xn8MPaqTvrPYP7RoZ1RLQwUtCX0zKAfk8JKJICl8awn+VRgbGkuQ6umqCFFIUdjC5blC2RMcEs0Ok+tCeckpmLBe5ccju4O8L5vDHtO0k4k0mBZ6MyiWtZzvA2DhHJ0zjEmtAnJMYXHJ896bD0znbpDL8nVA2eepLfMQQNjgr9iR4w1xCnChcA66iGmAS0CShMsghKACAQWJuXba7wfSy3OvYT1kNq3e49pj2T3e+BcWU0mad0pZ8EmCKb1VfjYYCx7/487jLUPEER1PDOJk5kiyaMsmY2ySR5ARdiKwmnluBfKLh/mkwJic1pMxvnJy+Kkj3xZ0hJEqSBvHkmFZPsfj4EJ28oI6PlusPFI/qMALcO+6DMHPZH1pzeEpZhaPYaXR3PIT15UWAWt/GF9LJVOHWLHZTZA+PHf3DYXV15WZs0ZifSKs5b1i1oH+TLPzvKNLTVzYV6y646NdIWLuQOZEKps1BqkkqTkRJUxcNnUpmHHKTCWXh5Pzn5NF6ML3k+P8AaNLCl5MS1MpeDU4XjElCllS9UhmBNxyEFq6TU42qPJPxaMjKw9O9/NvOI1pkyBmmqCQbC1zyYPDKnSoQyYlOW5j2bj4VNC2OVOgt8Y7rekq1H0bI3uAo8OEKaQS5ic0tQWk7QdDx2g8DEkyXdxaBSSfLCq0qQVLxGqVpOUB+xL+7AeLYlVJCkzJ7oUl2ypGYBnFk2L+7fBFI6STs90W9I5eaRnAfIQSN6TZQ5MX7oy4qjXJksZxcrkolKBcLCgbMBlUGtdyFAxSiWgyD6MlXLtFTEhYVlbqwGdG03eLMc6pa86EHqSoswAIyqUAGG5CxYborRh0pQSpMwkEiwcsnfqD3cY0qSByVsbYchC0JKZbjMbiWL+lk7Sn9of8AMBzUD5bSpbKCZYLgD55BNoijB5NrAk6auXLCz7vAAmG9N0elDRIBBBSQNG3vrF7/AAUsfk+lTqxIFiDyUn3kRymqwoOASDxT7lRmJMhwL+IHwgqVgyGsmV/DT8I0pElCzRCf9VXl8Y+Y9N8UWjEFZFzUdhCSEEpUbEgWN7qjU4gZNMEmaJQCjlHYGvjGVExJq6tSSkBkJS2UC4SLZnGo2RfqJAvR+YpHSVX+fVfxD96LpePzFKyInVhWfVSFKJNnFgX0vHQWPl1QqzJlkj1WdpY35d+ndHfSFfo0sQ/XJAIyuBlI1SotpwhaWZLIoe4WOF7d1inEJtVMDTxOW1nmBZyjaL6BwH5R9Ww2Y4cBRCapT5UlRACZiXYAnVvGMdXoClgJDACYWTlAJ62UhIORanHaO7Wzx9Bw6kXKTlRLlgG5Za9TqbgwRPcEitpb1t9Jn8OZ92Ba+SVgFBUlQt2pcxm+zF+IYuKcJM8ypYU4GZarkat2INp6hS0pUlKFJUAUkTCxBuCOxuiOCfDCrK07RlZtEpBBKyXd3QpI2M2bWLVTUpS6i1m590H9IMTAT1ZQkr1cLKsp+yLxlp7m6jF4/wCn75bnxErL/UtkNq5l+RCuqitwLDzMU4BiPUzCFHKhYuToCNHPeR3x2qWTuAbbt+EdVdJ6NxZlAdxBZvAw9txQjtgv5/052/Lklvm/59ng2lPVy8pOdN2Oo3QPiczrEGXL7RUQCR6qUuMxJ00BAG/g5hR0e6SKCRJWl8o7KkkAsNAQTc8ohU4+uYnrJU2WZe52XyVbXwgEpNfCwm2MqkNcVPoVbe0gD7YJ9kE9J1MJQ5+xMfPMS6ZpbKZqzoWTLAAI0YkfGAqr8oaltmCpjO2YJGrP6o4QvPzQ1FmunzBl1gzBxeRxmzD4S1D3xlcI6USqgFJT1Sgx7RDF7WPh4xrMHHbpv/cr3QKC+LkJJ8CKal5i1ZSnPMWQ/Bak+eV4RdJipRlSgSEzFhJbViW79dI0eKJyzVKmzbrWvKCCbBTagMGLamFXSGiVMl5keug5h+0nd7YMnaoE2m3QDV9DVynVSzVFaQ5SeytvqkAA8oqkY8uZImy1umclJYsxIHrW2KAfwjRdHqiqq2mIyiUCQtgynN2QdikneL8XhL0/oxLmy6iWMpKsqwQ3bB1bj+NYhSM4ugnSFBUtSgdQpLsWZxfQ3DpVq9nh6J6K1EszAykEomZW7JW2RYBsQSlsp36ixieKSyKYJCD1ZTmQpPzCBmRm2uk9l9oLHS4XQqnKp8wlPo1SyFbnLFvbEJQPImKoJ7gulwJgHqqSQ4Ul9QUnMk8xsMfQSdCD2VXeMtjXRmbNUMq0lLZXW+YDMVB2HabMoDS0aSRStLTK2JQEhT7QMunKJ2WuBZimNJlNlZRIB1sX004X7xyhXUdMVBCkKlpKVAg+sNRseAcPrxKnemB7IyKs5C0W03FhGrXMdUshKVhV2sTltfKRoxBfRn22imqdFRuRipNXLWQlUxctDuB6yQ47WnauyW1a8OqNAMxK5DKQsjOkG6Sm4URxYg/3MWYzgkuZNWkS5couFZypQsQ5toNFCM1UUORZyLzgGymY92/naMvlUX0zb0FGRNGe6yxbQgk3YbvxsjRyxl1tHyqqxKdMXnWolQSAQ5CSA4BUEkePKOxQGbcqkD7Xw9sVJJFxk/B9V/6lKR6y0jmoD2mDaGsRMBKC43hiDroQeBj5GcIIGXr5AB1ZKvb1bxrOhmIJkyxJzCYQ/quAxUSPWA3mKTT6NO/JtKyTnSwICgcyCQ4Cho42g3BG4nSPn1BKmdTOqhVCWtSlZ0JQFEqSo5QxVvZo2EzF2H6NXiIyWITZJqUzOrIlLfrgUjKlYBSlZI+aczn9kExbtGOGZiTic9MxcwKSVzB2yQ7gsSDbgNInVYxPm5cxT2VZhZu1v0j6QrAKf/Jl/ZEVHo9Tv+iT5/GKbjd1yWoOqswlGZ8+a+YBSsyyp9qQVk2T4ceUfVaWpXkQStRJSC78BCSXgMhJsj+ZVuV4ch+6Ju9je1+TK/lEq7SM6iR22dzf0cOeidepVHJeYVJ6ttdAHDcGFu6Mt+U42pgLkmYwFyfUsBtMOcIXlpJKCCCmWgKG6wBB74LCMpdA5SjFuyunmBKloykJSbEl3/FjE0JC2URyB+G+CSI6NhHYT4OM1ydTqgAjKHLXLfH3QLNqVEKSTY69xBt4RLY++KJgioYIJdGpZ5vyJcTXlsLGMPMlkLIV+N0bzEKfMkknSMpVU4MwghiwAL2zPYmxLQHV4uLDaTJ8TTLEYCpYBGgSPEQP/wBIO+GWF0k5MwFKA2VCFPucB7sffFxU5P1VFJ5pJB9kc9JdD7b7Eok9Wtn+YSY2PQ/pdNmT6eX1SSEpWnMM30VKc7HcAd8ZPFEPMA0dJEbX8mcoIBYvmN+FlW/l84w+GbXKHWLVCFKWky86ErLBRIIINy42Ei40gaTWoUspKkZybpBDh7izuPhAXSKgmLWtCD2Spbud6jEsAwJEhGWylE5ioga7G3NEXDKSRORJmyJqplIsJUT6SUt+rX70niPjA/SVdVXqlpXIRISguSFhQJ37+7zh2D5a+6O80bosqkSghKUjRIA8BEpagdNnCJPFM+tQhOYmw26DxNoogXLUNoeLlLcWAAjJ1/StCB2QVcrDxV7kmM9WdKJ00skhA5Op9wc3/dAPCKsg76aUMtQM9CgF2ExL2WNiknTMLW2jlcbDemM+XLTL9GGsJpS622AkuLcozNUrtgLJmqBZTKck3skhx7dIvKClL5Mrn1FKckHclgQB74qymg7EcYM1ZVMWqas238huHdEZctatexwFz3n4RTRSAo+jAKv8tVlHgg79w1g+QwJBdJHrJUGWn9oHUcR3xdGS2fhMsykKSppgC84INyHUClWgYDS75r6Q+pKKmpk9d6ZOUdohy7M5KWZu6EFeQAzspXZQ2pKreBeD6TE5g7MyUFFCsqiFJKXBYvfVx5QHIn4GNPOKfxI2dEuTVSnQUrSdjB/iDGZxboZOfPTrKr6Esod7sfLvhBigMqaZ1KpUv6QT2UjiA+m8EcY2OA9LEGSkzpgTM0U7AEjaO5uUZVpWHk4zlT7E0rDKxCVCalnDaoJ7jqD3wjm4VVO2SYUlTM795ALNH0TE61K0ApUFX1BfZCnrI6Gn06yQ3NnL1Wb0sm1IT007EEJShBX1YDJAyFQTscK7QtsctpE04pWS1y1rM5YKroCQXG5k7dfCGwnEeyJdZaDPQxfkXWsl7Fox+YBmNOUj6ykDyExx4QXKxMtfKTsKSWbvA9kIkTCzHuiSJ2hNnt4f8xqOggn5ZmWvm14C6+cZi0g7PFjsG4FrwZTTAkFLDRuW23hCqUp1uXtB8hbO8MPHFKl0LrJJyt9hDvFc5b9kRGZNAPFnPLZ4n3xVTb9pcxtLizLlzRJe6KFxcs6mBlm0ERhsEWbLG+MtVOlUpW0nNx1faI0VUpn7oz9YnMtJJZKJWdW9tLXuTmFoDqXWNhdNzkRGqnrmE5UKABzBlOXF3UQGfwinBJhKV3+c/iP7Q1TjdL1ZQEzwGZ332c9tjv0hLhKwlSkWLh35FvfHJ43HW8E8TF0ngr2RrPyeTdP9Rv5JhjKYqsEC+hOnI/2g3oMqb8qkgKOTMoqDhn6qY1tYHPs3Do3uISwZqtbLUbczEXAuT3n8WinEZx62Zdu2r1Q59Y7Tbygfi195ue59I26LCl1H0Rm3nQNz+EQM0725X8zbyilZADqLDeTFIqsxaWkrO/RI74psgakfg3PnpA2JUsmanJOGYbAHzA7w2hgadWBCgmcvKVaAJVl+03xaKpeOyFLEtDkE5CvRIUfVF7336RhstIxNStIUUpUopBYBY7Q4EsL90QlZiWlku4s+13HDW8ayZ0OBUGmHJmzKBS6jwzP+HgrHqOm6huqSMg9eW4UB9YgEKZzq7Xi2jJkD1lOTcoWQ3jrfYRAfyoghwH37+cVzW2Enibe+K8xBIOzUH3jYYhY2pZfWF2J4JIzBrlvq8xB+PrVK6tMycJzozJB/SITsGYE8duw2jPS1sXScp3P74L+VFX6Q3ezhwWF3u+3fuiubJSouoq9KJiZhSF5bgLJHK4+BhlQVVMup6ydMWlKyozAoElThgApJ0DBiwMD4dh8yoAsEyxqoi2xyN+kcxGgp0dlJWTtVuG21hy0ibitvsa+qqqabmCFgJOgzAluN/bGfpaUlQlpIUp3OVXqpLgAkWcgm3CJTehASQ84kG47DH+qG+D4bJpTmHaX9JZCQOQvfi8D9XGvJv05vwck4dNSLK7yEn2LEXdROtdJ5uPY8XrxQnQDZsJ1LA2OhLwNU1y0DtBY9bYB6rPq28QSOqnHiN/h+4Oemg+ZJfiWTpik6pJHAE+y/lFKKtywPcpwfMP5QPOrV5M7Ei3zjt4D4xbWUoVMAIBDOXD7/AAgv+SnGSjKPYL/Hwkm4yCFzRtdPMRFS0gEuG2384swnApMxS84WQGYCYsC77AptkX1eAUiVMJCHG8FXtPGG8etc3UY/mLZNEoK5S/IGowGzJLg3F7NDBIeJJSBbZEFLtt7tkPdiNUUhIcgOXLqJ1O7u4QXI08orSIvCY0ZKKo2aBlmL6g9qBliNIpgNZorlGKXU5kzFHakJH2pfuBjXY1OySlEXUWSkbSolgIxtZT9UCh3ylIU28gnyYiENbP6v87H9FDuQJnLNsgmStpnd8IFeLlABfdHOOiy6YHc7BbvIU3sMPugq1/KZV+yVL5uJavjGdzNK/bW/cgEDzWfCNZ0Tl5ailH+oT3oXGXyWuB9itahM2YHc9YqwufWMBVNWsDMrLJl7VK17hv7oPxajdc0S1dWorX2gAT6x37IyNZJrbSSpUxL6hmP7R1bgfONOy4qxjVYhJEvrETUzZhLBMwnU/VFx32hXimOzJ3VyhKZTv6NSnPJI0737oMp+iaWzTZjDUhLAAbio38Gh1TzkJ7EiXmJ2gW5k6nn5xmjXCFFLgVQtYVOmKCQGDqzLA73A5vDjDMPlSVegRnVtUb+ezutE6pKhLVNW80JvklkAW1cvs7zCHEOk0uYmWiWZtOpwSUlOQftEHMdl7N5ROC+ZFnSvE5wmiUkqSRqEhn3NvEaVGHFdMmXN1UgZ8ti+uzbGZw2lqal1TiShQYFYuGILoFrajYC+1hGvw6jTJliWgqIH0lFR89OQtFxXPJJ0kkhPh/RdEqamZmKsoZIUARzNtYcYjhcmoDTpaVnYrRY5KF4IUWBOwQImoXMByHInbMO7eHsOcaaRhGC6SdHEyJqUSlKmZnOVnWjRsxDAA3uWZoLpcIkykiZUKCrOiWkuAPrHb7OcMcVxmVJBTJ7Sjqo6neQ+z6xjHVtepRclz5DlvPE+UYLSsc4njqlBk9lI0SN3Dd3+UR6OUnXTkg+qk5lch8S3nGdzxtuitVIp5OabNQlcy7P2gn5thfee+FtQ3GDrtjOFRvkdqopZKjlAJNyLOd5bWFJwhEpZEtfpJgURmCSRqbsHKdgd4JVj1O59Knz+EQ/6vSlYWZicwBAN7A67IQxyzQ9/wDZFil7HKGsTOlmaqoSlbJ7LSwRlOYBrNfcIBqa+ZNRPmTFZgEhKVdkOAFaMBa484ylPUFCVgAF9CSXHKGshaBT5esAJupJKXd77HjsI5sg9E0iWEnSwv8efshvi04hQZWUqAAPeXipaULokrUEmZlQHYZrKADttaB8bmMuVrpCeSnlhfzGIcY5DzozVHMsAg5QkKOrq2MSB9bZuieK1GdboXlIDLtruI37YDwgKRKmqTZRykk7Ccw+EVUVUSohQ7Qsd+/fveOzocVt5EcrXZaSxstPWbJyuZFvLTviHUztqweMEO90rv7xsIiHXTR8wHjHWRyGX4fIWFupTjdDN4V0c5T9uxfyg2fMjD7CrhFExV4omqialQNMXGimKMZqQCDqUjsjco/O7h7TGNqlOonjDOvqM61qYntML7rQomG8cXPLdNs7WnhtgkcCosqVdqKhrFyEZpiQdHc8gCT5AwAOFJkvNRL2JCQefrK/mKhGp6Pq/PZHNf9E34RncAQVFcw6+8lzDroyt6+TzX/tzYorya3ElgTJhJAGdWv7RhYqtKi0pOY7zp+OcE4rhDVM3rVlZzlQAcJYkkDudo7k1SUgskAhWVKdpJ+cUi+UefCNsiBThilB5is5Fwl2S+6wt3CE1R0hXKC5M6lSH9UBRAI4kPm5giNWk21fjFdVISsMtKVDViAfbEcfY1Fq+TAUeDTJ5IlAiUe0SXCQbOD9JQNtumsa3DcAloOaYnrJhuVEAAH6oFgdrwxTJsw0GgFhBAXlDqIA4xlI3KTZNMQnV6U2DqVsSIoTPVNfKAmWNVqtbgN3OFdbjKJXZkAqUR6/zlH6o2DifKLujIyrKvKl55G8Sk+1X94yeK9JVTnSksga5fV/d+keJeKcaplmUVTFF1EOl9/0j84+UIKlewADgAAPKBRyKfQR4mlbOVE/MTu27zzigGIkx0TGzDZIrjiTEAY7BizLLM0d5orEcBiFFoVHM0QGoAu9hvJ4cY1OG9Bp6261aJIOw9pXgCw8YpyS7NRhKXSMu8XisXbtqtpcluW6HGKdDqmUTlAmp+kkgHvSTbueM+QQSCGI1BsRziJqRJRlHhmj6P4hOmTSlUwlIQ5SGAUzAOwvqTeNN1YUApJvpx/HCPndBOWlYVLcqB0AJfgQNhj6BSKVMSFBKkLYOFD27xxjp6FpRcTk6+L3JhMtYUH7KTtcbfGIokZiyVEja1gI5WSDkURc2fcW18vZBkpSUAJ0+MP37CG33BZKBe55MX73JgqYq/KIzuyrMNoY+6KDPGj3i6JdE1rhRjdUUyzluo2EMJi4x/SKrCpmVyyRs3nX3QDUZNmNsPpse/IkALWWuAICVFsybaK+sG2OKztpHSBeLqmYxsnK6WuXJfU8HiKG4xSsxRZpcHGWnfeffBfRZX5/I5r/2pkDS05ZCRwEWdEVfn8jmv/aXFIrybDFqqYupWSEhCXTvJIUbwLIqJhWcyUpQNC7qVxtYCLcVlnrJqkHMOsW42g5jAMuaTpGzSQ16yJBUL0qa5LRWioMwnIWQNVnT93fEsuhnMqgmzZlbEjXv3CAqpaEHNPOZWqZY0HP4mFtZjkuSCJZbes3UeQ2xm6ioXMU50Vdi972zXcj8XjLZQ9q8TmVByoYIG35g5fTV5RZS0qUaXJ1UfWP9uAtFVFN7DbUh9GcaMkDhcDhxi3rI52plO6fQ5gUKtdg/SBXoP3hGNWtyTGr6Rr/N1c0+0RjiuDaNfB95nO+aJkxdSUS5pZAdg52ADiYjQ0ypqsqe87AI01WlMimWEW7LPtJVZz4wXJl2tRXbBQhfL6MmVR2TEcr8ImUWgwE48dvHaA3OJExCG0/JjTIUucpQdTAJsCwuTyOnhH0FaWPuyx8Pp6tctzLWpBOpSog200jRYX06qJbCY09I+lZf2h7wYDPG27HcGohBJM+mTwlKSVMOZaMpMw9E1ZmTZaSfm5kfN1FlBzzIjuo6dU02UbFExJCghYcEjcRbjfwOkdUmMS5yQUkZyCV9p1EuxJsBuYAAANB9FBeqtwr/AFHK5Y3tYUJYSAEgAW0ttgWbWEZgkXdn2AC3xjqZVpuHvHUqYghmYx6CKSPMybZ3JnlmJ4gxJcwLGUEcto/tAs+WUnhFFVVyWGcsRtGo74tuiJXwGCVMNiSw42jteWWkqWf+eG+Ec3FR/wBpSpm55Yb7VgfOFWIVM1TqmL0Fgm7e4eECnnSXAXHp23yPp2KjKpWkY5c0qJJ1JeO6mYp2JJZvYH84pKo5WfO8r+R1tPp1iT9zijFkqT1ikoQlRWbNa54RBCCrTYCe4XMVrsdYXGTtKvZDSno88whRBCWFiCCAAzEeMKkm8NcDQ6lKfT2xGQa1y+y3ERLoafz+RzX/ALUyBq9du/4xf0L/APnSOa/9qZFIo+g4jhalTpikomIVmVcJLHtHW14U1OGzrvIm5/py0ljxIOh8Y++Eax0oWjVlrg88pwqcLzJM5e5IQsj945bwJXU9Wo5RTTuA6pYQnmct/bHpECOERl2XZ5u/w3OVJLyZpmpJWCZSu1YZks24BhvHGFUjA6sqJ+TVCQf/ABTNvNMepgmOZYhR5vosGqUl/k84Nvlrfg1otXh04zFBFNUBOt5KwHOoTa4e458I9F5RHMogeTHvVM3Cbg7R5pxrBalUlQFNPJswEpZOo+rGXR0WrSQPktQH2mTMAH8sevsojrLEx49ipMk8m52zzVQdHp8pOUU8/ieqXc/ZgXG8LqlDq00lSbgkiTMbgPVvHqDKI6yxmOFKW5s08raqjyT/AIdrP1Sp/gTPux1/hys/VKn+BM+7HrfLHMogwI8k/wCHKz9Uqf4Ez7sc/wAOVn6pU/wJn3Y9bZRHGiEPJP8Ahys/VKn+BM+7HP8ADVb+p1X8Cb92PW2UR3lG6LIeSP8ADNb+p1X8CZ92JSOj1ehQUikqgRtEiZ93SPWuUbo5lG6IrRTpnl4U+I7aGeT/AKE0f/mImlxFrUFQ/wDozvux6jyjdHMo3QX+4y/7Af7fF/qeV5tHipTl+S1QHCnmv5pMAo6PYgCFfI6okb5Ewjwyx62yjdHWUboy8k32wihBdI8yJw+rNzQ1aTwkTCO7swtrsEr12+RVQT/oTPPsx6tyjdHMo3RueoySW1sHDBjg7SPJlV0WrStRFHUts9BM+7FQ6KV36lVfwJn3Y9cZRujmUboByHs8lDonXfqVT/BmfdiSuh9aW/M6kb/QTPux6zKRujmUbonJDyWnohXB/wAyqf4Mz7sNMI6L1qUqekqA52yl/dj1DlG6OZRuickPMdZ0ZrSLUlQf/Uv4QV0Q6M1iKySpdLUJSCtyZSwA8uYA5I3kR6SyjdHaUiIkQ//Z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34" descr="data:image/jpeg;base64,/9j/4AAQSkZJRgABAQAAAQABAAD/2wCEAAkGBxQTEhUUExQUFRUXGBwbFxcYFBQcGBgZFxgXHRYXHRwYHCggGBolHhwXITEhJSkrLi4uFx8zODMsNygtLisBCgoKDg0OGhAQFywcHyQsLCwsLCwsLCwsLCwsLCwsLCwsLCwsLCwsLCwsLC8sLCwsNywsLCwsNywsNywsLCwsK//AABEIAMIBAwMBIgACEQEDEQH/xAAcAAABBQEBAQAAAAAAAAAAAAAFAAEDBAYCBwj/xABFEAABAwIEAwYCBwUHAgcBAAABAgMRACEEEjFBBVFhBhMicYGRMqEHQlKxwdHwFCMzcuFDYoKSorLxU5QWNERUk8LyFf/EABgBAAMBAQAAAAAAAAAAAAAAAAABAgME/8QAIxEBAQACAgMBAAEFAAAAAAAAAAECERIhAzFBUTIEE0Jhcf/aAAwDAQACEQMRAD8A9KxwQ+Mr+GQsczcjnBImsnxj6PWFyWs7SusFGvuLedaFnhTg+sPdd+cirJwSyZ06Zl+u+9Z8l2aeScV7IYnDeJSc6JjOgggTpPKTb1oWRBggg17ZisEoiIJBnMO8MGREEEXEGhj/AGdWpMONN4lOxKsj6RskLjK5GgJynmaWw8qS3UgTWqPYdSitLPeoIuA8kix+rnTKVEHcE2PS4HiHCH2CQ4iI1uDAOhttQNqYFOUjU7culJpQrQ9kOGB7FNg/Ag94vlCCCB6qy/OiT9GxbsrwkpdUhQEttoSuwMOPnvXUm2yEspq/xvgbC5CmWzcqskA5jEmU3kwBVzsp4kuYg6vuuO7/AAqPdt6nTu20mNqvPCVe35/gPeq2VyrxrtnwMYJOVLhX3oCEkpAKYKSqSNdD6UDS4gCCBpAnp939K0/0oYjvMY0yPqIk+bpsfRImsxiWleEgTabcjsan4vG2ruEZSEqKYtpvtzoTluetHG0QyqBBOu0RrQdMTJqdrWcOUoNztvrJn+tCR8U8qM43DEN5hfxAeQAOvmZ9qDpVdRphexLkNJTHIzI36VTZbkSasY1gpSkdJ8tLVzgjbypAlQSOlGMLwsBGZYuQT5flUQw6SlShqkCZBi+19bffRPBXTF4g2JJA00n1qdqkZrFtCbfqKbEQdKv4hqSTH5VQWmKaa4Go86sY1MpqmhVxrr+NX3zKRT2FJpO29SPI8IHKuUC9dYhPn7mjZaRAWrtpvneo0KsKnSiaNjSJ9NzUTVqmxQ0qJozremHTyZNW8GnwiP1c1VXer+GHgT+tzRE5JAnoaauxTVoh9RdyOVLuxUlKo1Gd2iLQ/RroN+fvXdKjQ1UJZHX3rD9nv3/EH3NUhWUW2Tb2t862nFcUGmXHD9RCj7AxWT+jLCw0pZ1O/mf6fOjH2JLsU4r2Owj5MthtX2m/CZO5GhrJ8Q7Pv8OQ64y6hSFoLZChC5c8Kco0KsxEV6U2dT1+61ZntcO8dwjEkAu96uDHhw4zga6FQSL86eV3Nfq5XXCGUoYSlIKQkBMECQG0hO3UKPrTnWf1c/0FXnGcqQOmnXU/OgXarG/s+ExDv2G1R/NGUD3y0UvrxbiOM7/G4h46Z1ZfJP7tH3k1M1MwbxpQnBs+AJtKjFxNkpgk/wCJc/4aN4GxAM6wJM6bTvSya4LuKYPdHy/L8JoBhcNmWI0GvpWtxCQUEelCcHwuFWKgoqvBF0j4pBBHSdb61DRT42SlABiDfrYGgHD0Z1pRuTPpvRTtNipWQNBYedcdl2P3hUdEp+Zt900yNxcSs8rRVng+ETGZdgTlHmQdTtSx+GPeXFiff9fhV3DEBRSQCkAAjyHyNTs5F7C4AozZlFV7A6AdRzmaTWHbyqKNLixNrQofdapcLMqTmlKYCZ1BiSJ3ABFJOQFYTAUfEobmZvUNARSwUxFx+FDMQnnyohihqL33G1D3SZgkK66H1GntzrSMqrhsTRBpYCFA3/rVNIE1YQkmBQELKNa6xSPnXKApGonnz9OYqbGfdQA8o0irDYrmK7ZSoG15+r+X5UBG811qAtRNXFGaiIoCMKkCiLCDkT6/eaFOC+sUUbR+7R/LPveqiMneU8qVRxT1bPb6qpVUdxQnKNd+nrVTE4xTcHNI3kaAJKjfyBqeSdCLT4UVAXKDB84B+4ipaF9nLsBZ1cKln/ETHsIFFDVBlvpEejClMwXCEDqDdXyHzq/2Xw3c4VIi/wCVh93zrNdr8el/EMIQZCcyj1Mx/wDVVbZpvKhCOgHsL/dSx9W/oiRItFZcDveIOnVLSENC26znc1/uge9alxUAk7CazPZJJWlbxuXFuOTfQnI3rf4U/Ol/kcG3hv6n0ua8x+mDH5cI21N3nQVc8rXiV88temY5UJPWB76/Ka8R+lLE97xBDRulltIPQueNz/QkUfRAPgeDK1kn+xQgADQuOkqV8gqjpwAjvIgamQav9j+HH/8AnjEEGX8UVTGiUJWlP+on3oq2oDOmFEp32BIBFzaLx6UvJdVt45uBKGwYMx03MamhfEHO5HeEkqVISmwAF4n9amjHFOIISUjKVg6ARCssQCfsk7Cs7xtxTywYSAQYB1HK3nUe2l6ZjEqLjnLc8hzrX8F4UlLfXWevWueynYLFYsSkNoQNXFqUUmPqAJF9delbxP0f4oJjvMObRMuCY3Nq04VHKfXnYWSsgp0ka8qmTh84SsDKrccxOh6xvWgxPYPiCHCoMtOJgmUPXJIFsqwN6oO8OxqbrwWJSlMZjkSom4mMijaKm+PJeOURYdBQckZgoqVmG06W52qB7AfvCuY+1z6frpXeLeXls1iQZBvhnxab/V5VBh8W1s4kDxAhSoINtQd7Go4Zfi9xWSBJmgnGMUEKIAkiZ97fICjS1gzBB2EEGfKgHEOAvpWfCSIkETBHroaqMcgR7GqJsYqEvq+0fc1K8yQSCII1qFQitZIxtqZrHLSR4iQDMEyLUaRiQ4mR61nDV7hC/HlgnMLAcxcUsorDLsT0q0pyEyL/AJ7fOKruMqH1Hf8A41/O1TYYkA+Ff+RX5Vm1cuiLelQqNW3ApSv4aoGwBH4VArDuT/DX0sPzoCECbW/E0TPwI/lH3UNUwrXKoRGvWikeBH8qfuFVEZoqVdxSqtstPolt7UwTc873PSg/aXiRDZQACpRSBrbMnxabxm96K4hESNYJ3/vH+lBMVgM7yFZ7BQJSRfQ6f5T71M7NrOEt5UBIiAALHeL1eofws3PkPxq3inghClnRKST6CauprA4FhLvE15AAhtUQNLEk+5z+9b9WvkPv/wCKxH0bslRdeOqlH5n/APXvW1bvM8/u/Ro1qSAL7V4zusI8sa5YTrOZVki2l4rrs9hO7ZSn7ISn/IAD53zXob2zXmOFYiy3gtd48DALhPlmCB60fwreVCRvF/M3PzNLH3afxne2fHBhUJOQrJMhInykxsAFGa8VxmBxWJxL7oaUVOrVlMjJ4oAuTYBKVe9bX6TlvKxCnAQnDsJyuKM5TnhOQc1So+lZ3sg87+3MtMqQvvswXmEoCYmYFwQUKGp1tRju+jx19b7hwWMK1gks5GkIALqloJKk3JyagFU3PMU+L4SlR8TuHyz4goeL+UBJ5c+dd47DYjDFBWgLCiRlQoKzQOSwCPc0Oc4vhc2ZeEWlwCCruzGaAREKuLi9ZZd27dOGpOgTiuClSg25IQQApLcQbEwZgwmL9elc9juBJxGICF3TOZaio51ATMztaPWi3GVnIptDTnefEpIbAGVZPXWSkRRP6N8N3al528i0pgkqSVEKINoJgbH+WNqeN0M26bWhDcNBISiE5RYDSLDzqq7xZQjw6zoBaPWoMGvxu3ABQ3tpC3J+Ue1MuIBKkAXveL6Raq3vtz5Y6uljAcTWt5TZTATN5F4MSI0oqvQxY7GhWDbh8qzIvNhrqTei5qpek32DvY9QUUSqcqjPhjw7aTVNTKXQoOtNrAixQ2QfERumrbjILpIWicqwEzeTPyFOywRmzKQBYfFvmJpbN5fi+HthSiENJ8RVZKABCtoFUeLKJROuojfwyCOsfhV7jmDQolKwTeUgEgyD+U/Kh62zkJVNhadb6+tY77dNefY9Erv+ulCXxWg4uqHCOdUn+GnKTPiAnKAdNiToCdh0rSVjcQSrPC1w80eTiP8AcKrVPgVhLrajoFpJ8goE1qie3qS0K7yZMeekbRy/M1xiF+NIm9zE3NoEc9T7VO9JgpjUTO6a4fSCIIkfr2865XbVZc31qq6id/6VZCCkGSVRvvG08z1qNYqk6DMaoACdz9wJ++KcDwI/lT/tFScQIDZB3BHyqJJsn+VP+0VWLLyIyKVTRSrRg9+xSpWoAH4uRjY0MZQC4pRMxpHoPwVVXtMsKWrYEyLnQAZnLc/CB0vT8IcVlukDMZ103Guu9KQb203CnRmIm8cjzqp26xfd4J3mqE/5jB+U11wslK8yyB4SImwG3maz/wBJHE2oabWtSBOcnKIXZQSkEmxsdaM/Wio72Lw3d4VNtbn8fnNG0CB6fOvN2PpJaDSUobAGniWSdeSRHzq9wTtst7EIbUMqVSfgjQWvmJ1q7d0bFn097jyP+k0lGu7rkq8zlbHoa0S1xJO1/QXqFtlBIWE3kmRuSIJ9rVzxJUII5wPQm/yBrPepo68n+lvFZMMyzu66XF9QjxH5lNRfQrw7NjXnCP4DQSD/AHnDf18Kveg/0oY7vOIhu2VltCT5qJWv/TFbX6DGSMO4si7y1K/wpISn0kqrTx9Y2hoe3jald0lM/XNtoyXoZg8KpxTJUCQm61HXwXAPUmL+dabjo8QMTDa7c/hoN2fSS0FOCMyvCOgzR7kE+Vc99urxfxCS1mxLrbixmU0ZABskFJHoIHzo41laa7xCJNu88IzKA8JVINyB/trPcISg8QdWFCO7dzEm1ss3OggGj3ClhSSWQFtSpIAtOVRmBHU36TR8PJcwznjWk/8ATXf+VTc/7qs4lrKgJUSZUfq/1qhhcgcygmzboKTqAQgxPLw1axSwW5MxNoy9Pzqp6Y+X+S3hykPAbkqi3IKmi1BsO6A8nWSTy/vSaM1pj6ZX2CrA70+Rm2xCqjQUhKiIIlJMJ2BMnrrVhbn7xQv9bfoartLJChfTpzPvUG8yxbLgxeZEqQpyCc0jIQRmg3SbAnaq3GniZSBA36mjGMJSsm0hRtFjKoERprQzjSQJ9/esq6vjF8UYSVyRpqarZlBDrkENlIyybmCLxveb9an4u4LgGhnEH1vFIMAJEBIFup8zV4kBrRFcUQcZ1HISTyHOqChy0raXbnymnoDfGWmmmgp5J8CfhBKtBaPl6UXQ4FAKBBBEg8/s15NFansnx0JAYcMD+zVyJ+qek6HrUZePrca4+Xvtq1kgiJjSOu1VX5G4sOR1vvy0ogBY1RxSZ3j0B++s2odiiVIzWsDtrT93ZN58KbCPsjmaWJQQhUnRJ0EDeuQOg0H3VeDLyHnof9P50qco6D/KKVWwex8eZKkLWowVlIKfsjTJ6CfnRXhmEIQgKJPhn4TYnUfP5U3aFa1qYbSYlUqsPhsI6amjqVdTUcuts+cZ3HcQLb7LeUZXJlRJkFM6DQVkvpcw/wC6acGqVRppcR/uNaTtcmHMO4Lw7Hvln8ap/SLgFO4NSQDmkR5kGNbagVXvHa48mwipzJzXMEwIt0O2tHeB4shTSr3ET1yH8aq8G7PYhbiUy3nAJLaVZl5YiYTECY1NXHezmRQUpbiiDZOZAQkg6Qi9jsSaetFrt7LwjFpLSCVJukHUA386h4m6CsXBSADqOs/KhPASg4dsqy2ESqNjpeouKLkOIR4ZTlSrLYSLmN9TSyx7PbwfjWOLr2JfFy4tWXrmVlQP8o+dfQvZzhaMPhmWgFfu0JSfFFwL6da8RHBUNKgqUpTawQSLZkGxKdCN4Ne6cIcL7LbpSVZ0Ak3vIvp12FaZY3j0m5IO0GPykLzJSAhVidyUgH0E0CHbPCpRkh4ZQlJJbULEQkgxck6edS9tcORlIKUDIqQY+0k/Wrz4uZVTnRYggS3F4mw3F4PU1jPHbXRh5JMZGiGKwPdOpKz4k5YLa5IJHhsNDvWy7Ms93hUCPiKl31HeKzRboY9K8qXjkkyXmk/zLSPwvW6wX0g8PbbCXX+8UAP4bbhTYbGADTvjuiy8so21hynEoJIIUVJuObaiB10PtRpWFBEFKSOQkRVDhnGMHiG0OsLC7+EA3BggyNrE686JoeHI+4qda6rDyXK3eLhrCICwvKMw0NXe+6VU/aEkTPpBmo38alGvrY+nzo5MuXkdjDDMVeKTNpEXEc6jGFAmCq/5zyqw26FAEHWpKc7P+9nHmfapkIdBAHhekJJFrzmM/rxVn+LvZwsQUkcxYgbgixFGe0rYVjXQqAErkzG4F7jb8KodosqbNkGxObwwSSSYjz35VNjvxz3jKwLqLmaiwmFUteVsStXslI+JROyRzrQv8PC4OqjqANVch58udTdqkDhjKMOiDinkhb6/+mn6jYjkZ8yCTtTxm7orlplOL4AIhJJCQVZ58K1FNispVcJmQBH3igLxE2BA2nX1qV19SpzKUqSCokkyRoTOtV1VvJphbtwaanpqZNp2O4sV5mnCSoJ8BJ+qmZB6iR+hRfGKMgATOnOxEx7j5157w7FlpxK06jXqNCK0yuJFcHvFQdLx91Y5Y/jo8efS7xBJyuGdRHl+pqw2obAe+tvlQHEnNMmb2uedFeHLlOvTflSxT5LtbCz+p/KlUiWv14vypVoye1uInEJnVKJM9SQOlEEpPX3qRtUqWY0gX8pP4Vy8L/W9CYrC76kOY4xne2HDm3mgla3UQcwU2tSSMt1Kt8UaDqaFcI7EJdEP4rHOgwShWIITYCQYEkAyNdq0WOwe5P1hAuZCbgEn+9BPlVbiWI7luO9Q2uIk3i5k5dSb1rhNQrlGN7UdkkYTIrBtoSSRnU4VyU2kKXmzQbyBRPir7bygjDgqAP8AZoyoHUk3id7edP4lgqKFLG7uJJSD5IFyOlh1oJxXtVhW5QXDilJE903lbZT0OUwfUmeVVjNTvsrbWl4fxBjDICcqnnr5kN+MjkCRZNudC+0PaDEBtThRh8GlKFFHfLCluFNwgJCh4lCededcV+kfFuJCWEpwrRsA0m8CxhREewrHPuqWsqWtTiibrUSSesm9PXeyanFdqitRUSCo3JCAJJqE9rX4hLz4TEBIdWAByABtQDD4crUEj36Crj/CSkSgyfsneNau1PEneJrUZMkndRJPuTUKsWo1LhmJAMa89L/r5VMjC1cx2ncikHVnerDDClECdSBqBqeZMCrSGAKtNN8jfyquBc3qX0NvMqwrjKUJbxCFS4R8S5+BZk6ECOUg0Vd7XQSP2PiFif8A0Lh6ag3868y4VxM4XEoxKAQEmHECbtqN03uY2ncCt/2g4q0Foc7zEZXdO6UjJOWZ8RtmF/SsvL4t9r8fl+VbHbFX/tOI/wDYOfnXK+2StP2HiP8A2S/zoanFNnR3GD1aP3muVvpQMxxGM1AABYklRAAFYXx/6bchX/xG44lSiziMOU3lxvuypMGYBF/flWcx/bxKDE4tZP2Ao/cbVfweIClH/wAyTGrvc7GxBRJ9zQ7F9pClakEsJhRT48QsKsspkpDZjnE6U5imyVMjif7SlSSl3xIJhZN9gk7yaz3DOEY9pmF4d8d3BAKJJ3PwzI+dHuE8WGICiS3YJnIskDMkmCVAXH4isvhe0GNWhKHVtqRFyjwPXFiFkEBUxeNBRxqsbpJiuPqayuFpSHAtKglxtxCVZFBWpAKtBMVheK8UcfdU46srWoyok6n8ByFWuO4xb75SFOKCfCnvF51AfW8QAETO1Q9wlAt71rjjqJyy2HqJ5VzJqZ5VQE0Jc01PTUA9EeCtqccSykplZhOYwmeUwYmhtdNOFKgpJhSSCDyIMg0rFS6bbiXZ51jIlxTcqQFAIKjAJUIJIHI1cwgyJAB+dLE8dOK7t3IEwkCM2aSFEkmwi5NqE8U43lGVEA7qsY6C2tRrs7bWiS8YuD7GlWAOLJuXFz/Or86anoafWZdSJygydydTtaheK40llJViFhB2TIzHlCRp61adQSDCikkQCIkf1rEcawL+FSXmcOcW/J/eEgqbEm6WzvG6cyjRqRn7Fcdxp5ac8pwjJH8R0/vVDmlOvvlHnWL4j22w7JIwiFYl7d5wzfoTZI6JFYriXEHsS4TiHFLUD8BkZTyKTcHzodj3giySAY0GwpnILdpeM4h0A4l4EKAKWkEiZ+0J261f7Gsh/wDd5Gi22CcpCc+ZWmXcbybiwrPcN4Cp11IdWG0qSV94oTmABNuZ1/RFJjiasOod0lKXEkStKlELSJggaQZ1qtG2/F+EIdDZVMNJUlKQYEqWpSiQNDcWFjFYPjOByKKkEFMxIIIkbWr0nhvE0YpvOn44hxu1+o67g1mMXwIoWvLBZWMydiFcgNiDqPKlrVHtlsC7lWFHTQ9J3rT8JwagSpRC5AiOX5HX/is8cIUqKSDbWx9DRDBsqIyJWsAg+ELIBtpVceU2m5a6M0gEry/CFqCfKTUbzsGAkqjW8Dyq+wx4YTAA2qi3mCyBCrnwyASDyNaZW44zTLGcsu0/fDJmSLzEEXCrWPuDO4rlnFLF7OJ3AAzaXykXBjY2MV3xPDBLgQmRmRJ9Ccp+cegqHh+KDZX3kJ3iDOaduYNhU3K3tpMcZdCwIO8j7+tXcA73jKsKo/Ddona8p9j8ieVCsCypLacwipFKIIUNR+jXRO45r1Wn7JOodWlt11DJuCV38SbZR184tW/c7M4XKAvEixzSCyNARv5mvHXXEhYcM5VxMCfELG3X8Kg4nxVl1EJXI5FLm3pXJ5Nyuvx9x6p2hcwOFaz/ALU1bROZtSjA0SG75q8+4/wpxbxW0264FLUo+BGUAqSUworGaRPlpWc4b2WW+jvEKaQ2SUyT4psPhA6jfevRVYjKBfTqKmKqr2T4apoKC0LTmS3IWlA8QCs4GUmUjw3NYbB4/KQkJBIF5MdLWvoa2jnaTu1QW1wJ8UgC02E67ac6wi1pSVZQZVqd/wDiqmJbRlARm3KjKlfgOlUsQ5TPP1VWuqJwtVcU6qapoNSpUqWwVKlSmgCvC+NrZbU2m0nMDqRzibXt7UNeeKlSajNStNyKSnE01JxJBIg2pUxt9dE1C45Y1Nkrju7XIimgMx/A8Ni0RiG0OH7QkODyWINYTj/0WANKThHM0EqQlzKFgmfDnA8Q879a9BxeMawzZcedS22PrK3P2UjVaugry7tX9JjjuZvBgso0Liv4qx02bHufKpyxVLQXhGBebKsJiUFt5Piw5JsYMqQFaHYjlHSpO1HDmXMK1iWyhpaCGnEExcm0DWI0GwkbVS4LiGwh1Ly3A4qFsOgqUUPokpJE3CpINTP4VnGFrFKB7pUB5CTdKx8UHYHXr61YOphGBW2sPKKs6m321JAUjRSHW4PjbKSDN9xvWpUoKmROhUkH4gR4XWzzj3Bg1g+0vBSw9lSSppXibJUTCbbn7Ij0ipcJ2jLSWmlFKmULILgBz92dUg7JuTz0qtbidtYng3eDMSLhXdlIN+Sr6Aa33msxCmVmAARI0kCYkX9COihW/wAU+gNgIjIEgg2iALEnZMffWLxqC6rWVZpIygwmNSdQeQ5E0scd3XxOV6VF4hZJIIkmVTYKvdNtJ6VElCHEmbLBtCrjXTflrrNG8LwPUgLIGuVAt52MVca4c3rLvXxgfcm4ro4xjyvsBwjYRmKgtZUIzFJJHy+VWMQ0tRB7pWn2fzoshvC973Uq7yAcpedvIJAEKAJgTFEm+FMGxwzKj/eRmP8AqJpzGfD/AOsm84oBIWpCQBCQt1tJA8iqf+a4bWk6ONE8gsqP+gGt/hWggQhtpA5JabH4VcbK4sSDyED7hT0XTzMBQBSEKUIkeBYEjzAIFRNsBrCuKyquogAiAMyEgmdCQdq2XaZpYCVFREKkyqxkHUb2OnOslxTiOdKEKCcrYICROU+Iqkjc3+Vcn9RhcrJHV/T5TGWhfZXHPJXCHFBI8akiIUElOZN7SRarHaXFoStRQkStZIzQYFtBptURxhKek8hQfibpUoE7U+Oi3tcdWdQq/XfpUCsTIquXpIqJ4yTzo2DuKqFVdTXBqT0alNKaagyJp6YCnoSY0qVKg6arGGegj51BTppaNoFYEKvzpUMTjlCwNKmH1WmSCZsNSTYDqTYVg+1f0k4fDyjDAYh77Z/gIPTdw+Vuted9rO3OJxvhWrIzsy2SEf4t3D526VmJm5oT7EuL8ZexTnePuKcXsTokckp0QPKq7SCTCRJ5VUCpsKMcJe7rMFT3a05XI1yn6w3lJ8XW43o0YxjOxWITgP2pCkuEpzkIkhLX1spMSob20ms92R4wGHShZ/cu+FY5H6qx5H5GvVfo0cWW3cOvMO6WAgicikOgmEk2I1V/jFYriXY1k451DKwrDpVJI+qT8Tc7hJtan6pS76aPDcPbxCDhn0lXdKCkKSY8MiQTsINuhjam7Q9mm1sFtAS2AZRlTATpY/auNapKWMM6lbZJSIBABUSkwFJgXPTyHKtTxbFIYYL7wIJsy19Zatp5dTsBT9i9MHh0PMtJwpcDixBiPC0NgTqqNQNpo5wrhZAhKSozJMEkndRjaszhuIuglUplRKjKdyZI5xVtXa4N5E3KzmDgbKk5IP7oSfikyTe0itsbJGGUyyrYYhKW2igAKWsXuiLkgXJ6G1j4ap4kZGVKjKVAhBCEEFUT6Rc3FC2ePiZLbgPMLSrTzI67VHxfEN4kBPfdyYj+CctikzcRmsBM86f7U6+VHwFl3EPl6UEXAdWlBBzCCQAfA4AbEiBV3tZiUlv9myLBdISFAkSUQSpJgpKCSE8/CaKcCcabQlDbraiIzKHdpzHmQNzXKGMDhXw65iFpcSMoQVuLCQR9lIMCD86ONk6Vylu03Y/g5w2FUFNlJK/7VaSSo2nwWCYE6/VPOpeN9qMO1KWj36tPBZsH+Y/F6TWe7VdqhiVd23bDJ0kEFxREFagbhOwT5k61kcbjQTA0FLlro+PK7q7xPijjqipxRVyE2SOQGwoRiHqidfqup6s7Wsmllx2B51QWqaZTs1xNTs3M0ppjTpSToJqTc0xqRxsixqMig4VICkBT0FSpUopRQRqVPFKKDNSpjSFBraGAQDMU1V81KkS3nqRpsqudK6wrIJv6davpZopmGFyIQsFJSucoBkpI1B++p0XiB5ACT7b0lsoCMuhURlO+abG+01T4mlaHClXxDWNDN5HS9OUWNX2e4s4W/wBjLqkNyVJj4iiDnaB1SRY2vEjaiGKxqWkhDaRIslIGnWNZ6ViGlKSQpK1BYgg8lDpuNq2fZvEMlPf/ABOSQGzJCFbydxy3IgaTV65J9DXCMIzhG1YvHLTnAzIaJTnlR8JA3JNp0F451kOM8YcxjxecIvZCRdKEbJH4nc+laXKVqKleJR1JiT/SoeJYBltCS40guLulISAcl/GpQumTEc9a0/t6jPnsK7M8AXi3ShCsqUCXF5SrKDokAaqN4mt4z2H4c0ha1I7xwJut9YO11ZfgHtQHhPGE4dogKUywSJSkypTi7qGZXJASfUU6+3TakqaZQUyfjUQSflXH5MrbqOrx4STadYwSbfsrUEfFkSQeR2PtQ/EcGaKXHGXChKBKkLBUmI0Sr4hpoZ1qnjMev67iYva1qXD+KNFJQ4tQQogKIAnQ89pA9KUyyl6O4y+wfFuoAkgKMWkTrQ5OIhBPWuOOJU0840rVCiPMapPqkg+tCnsVaK6+Tm4pnsSTvVRT1J1KgBIIkSJESDoR0qAqqF6dqcrlSq5mmpEeaRNJKakQkU5NgzDWZQHM/LeibaQkQN6g4e1cnlb3/pSZUFuEZwkAHKSCQTytpPOnrQcYxub1SiiSjI51ReF6WUERU9KlShmpU9MaRFSNKaUUGalTgUjQIaDSqcGKVBrrWo2oghXiCbSTGsCeflvXWHwYgzrFDnGoVBn0p3uCCOJGQuMLQFqLghabm2gFQd2lKFlRV3yVAKSbynSZ6V0y2kIjMoPpXIMzH6tUylqUlSzCgFjPcAqnUQKznSlZJmrXDccWHcx+E2WPuPmKrvElRcS2UtlRCeW0ppnQCkmRAF5I09dTW2OWu0WfHpSX20Nh1ULSf4aZ/iq2HRAsVH01NZPi/HIWpTiFqWSc7maRMDKEoiAlIgRM1R7N48GGiSqLImdCZyjoTJ86LuohUgH48xEeEDJlIubknURFqrPLaccdBPFMb+1rbaw3hQEx4iBBHxLUR9aox+z4bcuuAnxnQH+6NOd6j4lw7xGERmjmN9RHrQLiLpUrxXItPQAAVhptzEnsclayrQbVCrEHQfLWhbaCSIFa7h5bRGUCQNYv1vRIXJW7TvreUHlMFmUpSTmBCiBZWljH3UITiUoAKRC4UlR1kK87Jta1a7FvtvNlnde/2ACCV+mnrWMawUqWkqAKQSJB8cHRPUi9+VaIQ4jEqWZUSYsJJMDYeQqKac0poBqeaaaVBu0mupqbD4dO5og22lIsBMVUTVF52EBA1N1dJ0HtFc4YQadLe51OtdJtSB3KqOVbcNVXKKHNKlSqQVNNI01APNKmp6NKKmbEmnJpMqiaKUSxSrs4k7WHkKap3VdDOOWQhMEi/OoOK6pPQfhSpVMOelbC/W6x94qy+YfWBYZhYabUqVL60npItw/s0SY7zSbXJmq5bBUJAPp1pUqrD6jyLgbEiw15CtY6gchttT0q1vpmpcWSM5sP0KA4FhJdEpSZO4FKlWdDp5hIWqEp1OwqRlsch7ClSpw1/hzY/e2HwJ2G6jNB+JjfeTelSrXH0yy9g3FhDqgLDp5VTmnpVDSGmkDSpUgsMqtVtpRjWlSrSek1HmqNSjSpUjhlqMa1CTSpUqCUa5Bp6VIOSaaaelQCmnmlSoBE0yDT0qVM4NKlSoD/2Q==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36" descr="data:image/jpeg;base64,/9j/4AAQSkZJRgABAQAAAQABAAD/2wCEAAkGBxQTEhUUExQWFBUXFhcXGRUXGBgYFxgXFRUXGBcYGBgaHCghGBwlHRQVITEhJSkrLi4uFx80ODMsNygtLisBCgoKDg0OGhAQGiwkHCQsLCwsLCwsLCwsLCwsLCwsLCwsLCwsLCwsLCwsLCwsLCwsLCwsLCwsNywsLCwsLCwsLP/AABEIAJgA5AMBIgACEQEDEQH/xAAcAAABBQEBAQAAAAAAAAAAAAAFAAIDBAYBBwj/xABEEAABAgMEBQgIBAYCAgMBAAABAhEAAyEEEjFBBQZRYXETIjKBkaGx0RUjQlJTksHwFHKy4QczYnOC8UPCotJjk/Ik/8QAGQEAAwEBAQAAAAAAAAAAAAAAAAECAwQF/8QAJBEAAgICAgMAAQUAAAAAAAAAAAECEQMSIUETMVEiBBRCUnH/2gAMAwEAAhEDEQA/ANrozRsoSZbSpfQR7CfdG6LPo6V8KX8ifKJtHJ9VL/to/SIs3Y6Ec7KHo6V8KX8ifKO+jpXwpfyJ8ovXY7chgD/Rsr4cv5E+Uc9HSvhI+RPlBG5HLkMVA/0dK+HL+RPlC9HSvhS/kT5QQ5OFcgsKKHo2V8KX8ifKGr0XKP8Axo4hKfKCFyO3YYgX+BlggGVLr7VxLeFDD/Rssf8AGj5E+UEDLfhEZQU7VJ7VD/2HfxgGVfR0r4Uv5E+UL0dK+FL+RPlF5CQQ4qDs+kOCYLCgf6OlfCR8ifKO+jpXwkfInygilMOuwWFA30dK+FL+RPlEVo0fKYerl4+4nYd0F7sRz0U64VjKfo6V8KX8ifKO+jpXwpfyJ8ov3Y7chADzo+UP+KX8ifKFL0bKzlS3/InyhW8vNkIGa1KO8IQS3apPaIIhEKxlL0dK+FL+RPlHfR0r4Uv5E+UXrkduwDKHo6V8KX8ifKOjRsr4Uv5E+UX7kIpbyhDKB0ZKNDKltvQnygXbNULGvCQlKtqOa3HLujR8mTjTcPqYkTLhDR5HrJqVLlzQEzKFANZaT7ShiCHw2Qo1uuKfXJ/tj9a4USVYd0an1Mr+2j9IizciDRSwZMr+2j9Ii60JSIaIrkK7ErQ4Jh7Cogux25A/Tmm02UoVNQrkFOFTxUSlUu8olnCS55z0asFJK0qSFJIUk1BBcHgYewajLkcuRPdhXYewqILkcuRYuwrsPYKK92O3YmuQrkFhRVMhi6esZHyO+Oy6jBjmMxFq7HFSn47YLCiNKY7dhk+dcDq2gUzcgZ8YsJEGwUR3YZPRTriyEwyeKZ45QWFHLkNmMMYkRMBDseyOKWAXL0fJR44DhC2HQJKL1sQAQeTkLV1zVpFeqXBYJgdo4BdqtC60TJljEYBSjSnvCCCpKmVtegvZcSIlMpocER27HUoN4CpSxqdrhu54lEuHYUQhHVDky2ia7CuwAR3Y7diS7CuwrAxWuQ9cn+2P1rhRJrmn1yf7Y/WuFCsoz9h1gupQWJuoQMQ9EiNfozTcuakF7pORjyWXZ1Jlpzok/wDi/wBY7I0gtB5qikxxxcjqlCLPaPxSXZw+zOKlot3NLUY4x5anTUxWKzR2OHhFiZrFOSBzyzY0fi8XtIjxo9El6VBCgsOm6xSagviKiucZ62aNmaPP4iwF7OS82zF1BI96WAXbaBUZPhGQsmsi2qyi2yp2YHdhFhGuE4y+SBABIqxfxhqUhOC6PR9Aa0ybSmikpWwJReBoc0n2g+cGzMGLx882lRStM1DhT3qFqvinYcdxeNjZteVTUBFx1gFRKDS6MSEno8Mq4xSmyHjPSbRpaWgAk4mLFmtSF9Egs3eHEeU23WRC5TMq/vZsOMUtH6ZXJKFBRf6BhWHsw8Z7UTFJelZYUpJPRTe8fKPNLVrctaEy3YA3nGNCaHd5RRt+nL6iomrQObQRx2enzNYZSUJKnJIdhmRjAlOuCVUKCMcFdmUYH0tQpJqDTrejQ1NtSHc/uIyeSfRqsUOz1GbpSVNli6amZL5pLMy0wZBIxAHAv/1rHjUm1uRdODnuMaDRGs6pfSHKY0Jzo3DCHHM+xSwf1PSUEnJoiUF4G7jQsW6xejP2HW6UtYSUqlu2KnTV8xwGO2NLygIcFxtjZZEzFwa9jVIViGfiQDxDQ+VUnI7PrDFzmUkDMkHcySfpD5yQUuXATznqCGrjD2FQJ1ecmeujLtEzsQ0scehBsIgRqghrJKJxUCsvtWon6waEJSG0cCY60OhpmB24d8PYVCux27CKmIG2Bvp+TzucKLUjipAc9ULdBqwndhXYrWG2iY7EU2H72GJLZa0ygCssCQkcSWHjBsh6mR10Hr0/2x+tcKHa6j16f7Y/WuFBYUZxX8NTyctdhtJlkoSoyZrzJRJSCbpe8jvHCMvpWyTrKf8A+yQqWPip58p96x0f8o9g0XM9TKy9WjD8oi+mY9KKByOyOXazo5R4MmxhQeWoN2iKdrs8xw4LCjiPXNLagWScSqUFWSZ78lgn/KX0SOqMtpDVa3WetxNrR78nmTG3ylEv1KMaRkS6ZhkSj2PEi3DHZ+0FeUkzVFPRWMUKBRMSd6FMREVo0YrIvuwi00JpgueXAbZ9TEExDKSpBZacC7Zff7xYmyVJYKB+yYqTFc4wa8BsXJFpEwspkqeiujePuqHsq2EUO6j9mzsvdxGy8aP2QFtEtSVXkEsMsW4bRUuN8XbMEmWShg5ClpxL1Yg4kc4wVTC+C0mY+UcM4Vit+Iht4nAY5Dyi3EhSZNOnOYcmcYYuSoEOkgk0GZ6sYJI0HPOEpQetWH1gUUwcmvZyxLoo/wBB8REItChmWgijRXJ81cxAcVY1Sxc0NTlhHeRkJHNBmHaosn76oeiDZkdinlQIqcBTj+0bHQ+tq5IEuaQpIDAYKDCkYm2aTu0DcEhgPqeuKshRxOJbseg8e6FrELZtNLa1WpX8tN2pqh1FiADXJruQzgHb7XMJDrmFzgVKbsJibV8iakpv3JiMAQ4WipyIL9vCJLZdC0XwoEKDE9HHnc7Oj9kVSom3YJnaUmJmqZagEqKRU4ILAU4QR0Drra+WURMcMekHAe6P+qYDWzQkxL3FcoCRUUIfM7eqJZNguYUDDi4haD2NcvXK2fFGL9EfbRCrWq0mYlZmB0tQClHZx1mM0Fl2hygcoNEFmjt+ttpmJN5bBweaGwLiA6VEANRmNT9OyB0y0FIL5/SJxacIWiKUmaPQGs8yz31JF+9juIdu9Rh2k9Zp1p5q2Ae8AOFG7DGfVaWA3wxdpYBjnEOCQ9gpp/W6apabyQSEAYtgpW6FGX0rbCtQKi5ujxMKDULR7ZorSCOSlg09WjH8ogkiYDUEHhGY0eQZcsODzEYflEWLpBcU3iPO2Z26GkE4/wC4lRO6ozsu2zE5vxizL0oMwRwqIpZCHjCGldEWe1JafKlzWwKgLw4KxHVGRt/8O2rZLSqX/wDFPBmo4BbhaeJvcI1Eq1pOChwi0Jx/3Gqymbg0eW6Q0La5P82zKWke3IPLJ+UALHYYCyrPInqIRdUsYpBZY4pNR1x7eJ20dkYbXnWmxVlGzpts0UuFIIRxWQ/UmLjK/Qv9MXM1cS38wJ3Eg+EDbZqxMl86UQVA3mICeLOXLihDMYknaRmSnUlRlBfsIKgkUwBJJHbFaTOJq5c78f3840W3bCo/BJk8mpRXKUUioIF8s1RXBjiSKb3gvomdLnFIBDEl0pqojm5MB3bYHy9IFCgSc+I3lotrm2eel1hCCMVJSaj3g2HXD/H+Q0pPiIblpRJc3ASQwcgAVOAYgUKcBlFW0rmzGdLJ7hvY1PdFCzy0BV6RakryZRSs/NiOyHr0wQQldNt0VHf3xtGcXwjLJhnHmSIfR5cuDtO3rGHWYo2wHBLjecTwjQInpWkBIdI2HPfviGYgGlRxz3wJEPgy0qzEq2AYkDADEtn5xLPmqCSW3sMtg6mjRJs44vuyf6n9IiC32ZF00ahikiShIKxOZPOUCwFXoSmjVfmwf0wZqgkrlhCLqga5mhUXwAvjKBdosQVUNVSj2m99YM6StN6zgVvEBJJrQsFZ7gYzaZpFqynoq0qQOTmc7MHFk/UNnBP8O+AJFK03xDZTLAadeRLBlpcHnJmrSpTgZo5hO5+MTzLJMkqJlm8h6CoDNiD99cVGfTJlDtFebo4HFN07WiBOiH6KnOyDUq2pmCofLtfupjD56Qz3eoB+8RrwZmfnaNWEtdOGO+BgsxQeeCNnmY3dgmFQIILjbDrcJaEvMUlAOaiEg9uMGqCzFzJY2xVtTGmAH2IfprT9iQWlrM1RylhweBLDsgdLTbZ/8uzcmD7Uyn6mPdGbRaZX0nZzeFfZ+pjsN0lq3agocpPF4pBpeYBzSjbI7Bqws9GsWtK+TQFISoBCRUvgkbQYsDWdOcrsLRjJE43E/lHgIbMtB2xn+3g+jTyyNjN1oTlKV1rHgUHxEVV6zKyCOsKHgpT90YLS9tWEcwspx2PAW16z2kU5qPyj6xL/AE8F0Pyy+nqStYJ3w09/nEsvWpSOmpEsf3A3YY8WXbrTOfnTF7brt13YqzbKtLFSSH2/e+E8MPg/LI9n01/EBRkqTJWlSjS8l3S+w4PGP0RKNVnZjhjWsZmyLaWhO8qV2sO4d8GU6SugJHX24QowUXwVtaLJm36TeiCySKYFz4xNIA5yAbwZm2HLvhgt6VByAySP34ZfYjibUhKaCqqvnT7PdFVQWOtJeXezAZW9iQFRW0PpA2ecmYksRiOJw8Yittou0BxccW+jwHXaColsoK54E3SPSpmvFmmKaZLCiknpAK3e0mOJ0zo2ZiiWOpI/SRHm1h0bygmqWsp5NF+gBKiSwDFQpviiLKthhXfG6kc3ts9ls0qxH+Wsof3VrSPFon9EIUOZOUetCu2jntjxREmYmoBG8ftFhGmZyVUmKHX5w7XwfJ6zM0DOB5s5CtxlqR3havCIJujbTUGWhY2ibWuwKQIw1j15tKMwobC4jQaP/iMk/wA1BSdvSHcxgqJW8goZU9NDZpihSoMrIN742RKNIlKSlVltBq9JZVkx6L407IvWLWaXMDoKVcFN9Iu+l0jFCh2GH40+xbv4CZOmkJUhX4e1uFOofh5rEAMml1iQCrti1ZNawgGWqyWyZKvEpCbOsFFXAF5g26LydLS9iuwecPGlEbFd3nC8S+h5GBLTpeYpjIsFpcO18y5WO0XleFYbLnaSUObZ5Ml81zCojqAaD3pNPunthHSZySO2LUSLAPoG3zA0y3cmM0yZbH5iQQd4h9m1AswVemcpPXmqasqJ4sz9cF1aRXuHARCu1KOKjDpByXbLoyTJDS0Il/lAHfiYeqcgZ9kCSqOPDCilrDakmYGB6A/UqFFDTh54/KPFUdiR0UpXRTzvZHsPkP6xFecf6h2EfUwCXp9SUhwMBhjhxi9ZJk6bVMsttNBEpjO2yWbpqMDg/wBQIF2iyhUG51nUkEzJktJFbruSRVt0csmj1rHq5a5l2huJUpmLVYUg9jaaMraLIE3WGL9zecXJUl32N9QPrBCfZ2ZKkkEZHmnAPQtFWZMSnNI4qr2fvE0IozpJl8MvGGSXu3vv7eLM8BXMq5wF1n2YxW/EerCQ33nuiJIuLHi08xnx/eIpttVSuAiqsGIiqJobkTzLQT1UG4Re0XL5i1P0W63fyeBUpJJg7o6Su4WQ/OTmBRjg4IMPtDXptliXOWmTMlgC7NKST7Xq8BQ4VOIzMRSbIXqCziuFM2xrvi0lSb1030KZ2VLC6fmlr/6xflXR7aK4XlmWeyYgdkWlRm3YHtNhJJZJAq16pZ6OWqYtWKwp/CzCemSyeJAAz23soOIlTGpLKgaBSRf70EwMtizLTdJbnAhJ5qnyYGpY1wyhiAM2xpvFsHLcMoHKAfroYMzgyS3AQO/DvA0MgTQulRSRgcCOsYQYsGtNok0JvjYaHtHlA82bCLdmsAKSTtYfWErA1ejtbZM2ivVq30Hbge7hBddsIDgXhuNeyPM5+jmNKx2y2+bZ+io3fdNU9Qy6otSr2TR6MNOJFClQ7POJk6cT7qu7zjH2PWGXMoscmrfVJ68uvti/MSRUf74GKTsVGk9Mp909ohp0vsR/5ftAGSt808HbxEWUA7H60+cMYSOlle6O+GL0ovd2RV5NXuq6kqI7QIi5VLteD7HD9kICrpW3rKxX2dm8wog0mjnD8v1MdiWMFaNswQEzpqQpSh6uWcG99W7YOMEVWuepSeYZpLXJaQwcGik0yaBU+3KWApQJINy8BzSUgAITv8Xj1LRFlFmkhBN6Zd55Jds7ifdSK0GwmMYKc58cI7ZLDjw/ZMzNg1dVWbarl815NRF0bSvkxzvyhhvMaIW+cAAJ8oBIACQgpSNwGUNmLD4B+/riJZGFN58fvhHbDHGC4OPJllkf5MlGlLQaKTKnD3Sm8OyKptMi8Quyoln+h0HfgBuhs1IYZeP+/OIRaDnzk+6a9mzdwi3XaMyY6BkrPKS1sohudXN2BHlGX1u1euISWCCAbqh0FAezeFHrQGNBLo6peIxRiOp8RhTfF2w6VKnA4KSqoO4jPr74iWNNcDT5PGSkx1Msx6bp7VeVOHKWZpUzEyj0VflPsndgd0YSbZ1IJBTUFiCGIOw7I5ZQlE0TTDGp2rirVN5NKgg3SSsi8wGxLhzXaI9Vl6oWaTKa6pTJuuVc5ajsyCidmEZX+EtqkImTiqYlCrgSEr5pDqBJfAigrvyj0xE1ExV5KkLSgMkIUlVSKrN0ltg64Ma4t+wm+kZabqOgMQtSVlnZlBxswLDjA6fqipiEzQTW84xU5qPdpxc7I0+ndNiRKXMzAZIPvGg848/l64zk5pWAGZVH/wAhgd9Y1IINI6orWoFKUpIUHUhknA0BxFavuitpDRFoShQVMnpQDiVKXLLFgecag5VEaaz6xSZjc8Ib2VHbvavGKWmdMptKESpLm8okuCMAyBvxJ/xgpAYmfImSJqpawJvNSoscAQ+fHbD0y5SiwJlq91VPHLfBm0yCqZO5QC8pTKbCiQGGwR2XYwwSpIVLHsUw3EgtEqIWCxYWqa/1Bj2iJ5aOaBEszRrB5UwoLnmKdSWyrRursipbretL8sggmnKA3knicQeMKqHY26CTt2bsoHz56ecxcjmgeKt+wfvHZtnKnUld569uw9eEVESQmkwFJNQTh+3XCYEIsKiCRRizHdD7Jb5sgsMPcVVPEbOIiwZKpfRLjdh2RxSisuWfZl9+URzYchOzaUlzBU3Fe6o0/wAVZw5OmUJPSeAcyxc0rydhx+8or/h1CjVi9mFG3sdvSvomuzOCCbWpmvKbYSSOwxiLPZ1y+cCxFW2D99kaOyWwKRew27jnFqViodpNfOFE9H3U7TuhQJ0jpN10AZs+JhQrQwhqNZzMtRUoulA5ZSfZKxRDjiX6hG3nTHPfXM/ZEZz+HtnCZE2YC5WtKP8A60lXjM7oNTjj2/fdG2NVElkUxf3tH2D2w5E045v3v9T4RCpFfvD7T3w0k9niP9xYh61bPvYfGIVZM3bgcuz6w8AH7yP+u+IpiX6x+rHwgAZKWzKBbOmQGHX0uwRFpOZya0zBQKe8BuorDY/ZCW+Q3+Q7j2wzSAezrr0WPEDE/L+qBMAtOm0BGYcfRj1/tGX1hCVELq/RJPtHb1YRasltK7MkktcvSzi/NwrlQiANrtF9QaiRQb/IRnNlIhEqt4Eg7QWPdEi58ynPJbAmpHAmoiJC4lvRiUMnW+eWBmKUAXAUSQ7M9SdvfEQtis0PvTE6kxGZcAHZVrQc2OwwUsE5SFBaSxGChlGWtp50TaKnL5RKUqIJMLevYqs3SSpd5eKlKzpeUo1wwzMTSy5IZji25yAetjBXRdnHJJvVLVo2OMQ2qx+sSlNSAVlsbqQEpSRsF7xjKGaUsldHTPDFY77KKpcRKlxfXLiFSI7KOMy9usaEzEplky1rejPLLDA7DwitPTW5NTcVkcj+VWY3RrFpgdpSfeSpCUomqSEgy6OWzIGJY4xDiUmZ02ZSOiabMv2i1b7ZIXLe5ycxIYJ29ftDvh/4NaUhaAVJIcyz007kn2vHjEUxYnIoXYMN2bMcP3jNoZ3RskzGJwTg9eA3ijwRmygmpDnxOyINGWlCeTHvghRyCwzPscEw3StpcsKfQHPifDjDXoAbbJxUbqa7Tk+3gMBDeUKUhALl8NpO7MwS1e0HOts3kbMlyGKlmiUA5qPbTNo9p1Y1Fsujkcqshc0DnT5jAJ23ASyB3wkmwPGValWwhKlpEsqF4JWWUxJZxlhhHI3+tOvNiM4XJhWAkB0pJD3lHHPGOw9Q5AWqiky7HLBUkElSiHGaqdbARdVake8GH9Qy/wDzChRvF8EsjTMT76ahukN1cd5hvLpZ7yduIyc/UQoUOwoaZyRgpOYxHAfWOTJyclJwOYzw8IUKCwoaq0oLm8nMio4iKtqmpuTE3g1xSRUbD/6phQolsdGd0daPUTQ//Ik4gdNFf0wOM2uOEKFGUmNFbl2J4nxixLtG+FCiLGSidvji58KFDAFLU7xY0Qi9PlJBa9MQH2OoB++FCiAPoSbY7CUFMudLCkit2alRB/qD1jxPSmnpv4tSkquFJuYuOYT9XhQoeqXKKc5NU2aPR2t6JjJtKbqvfBoevz7YLTQhryZiFJ2gh+sPHYUbxk2ZtFRU1PvJ7RFQypYVedN7B3D9sKFDYhKmJ95PaIGaV0ehfPQtKJm1wyvzecdhQnyAC5wvBbAuFUIxGYbbXuh8mWu0TAhDOauohKQMyonAR2FGXZZ6Fo/XWzaMkCz2JAtC8Zs5RuIUvMihKt2AaBGk/wCIcy0H10lCwMElfNHVdaFCixAe26xBRBEiWkMzA7zujkKFEjP/2Q==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85" name="Picture 3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49992"/>
            <a:ext cx="2448272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87" name="Picture 39" descr="https://encrypted-tbn0.gstatic.com/images?q=tbn:ANd9GcRim4afCOkAY6-xsGK6R8g_W31LQSFOH9wWi7_qLfGrKkC6isCbd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3086">
            <a:off x="6156176" y="4838224"/>
            <a:ext cx="2733675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4390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409825" cy="18954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xITEhITERQVFBUTFRcVFxcXFxcWHBcWGBYXGhQcGhoYHSggGh0lGxUWIjEjJSkrLi4uHB8zODMsNygtLisBCgoKDg0OGxAQGyskICY3MiwwNCwsLCwsLDQsNCwsLzEsLCwsNCw0Lyw0LCw0MjgsLTUsLCwsLCw0LCwsLCwsLP/AABEIAOUA3AMBIgACEQEDEQH/xAAbAAEAAwADAQAAAAAAAAAAAAAABAUGAgMHAf/EAEYQAAIBAgMFBQQGBwYFBQAAAAECAAMRBCExBRJBUWEGEyJxkTJygaFCUmKxwfAHFCMzgpLRQ4OywtLhFRZTc/EkNJOiw//EABoBAQADAQEBAAAAAAAAAAAAAAADBAUCAQb/xAAwEQACAgECBAQDCAMAAAAAAAAAAQIDEQQxBRIhQRMiUWFxgcEUIzJSkbHh8KHR8f/aAAwDAQACEQMRAD8A9xiIgCIiAJl+0vbOnhG3N0VX+qr5jq/hIXyzPG0qP0idoK9CtTp0Km5+yJa1j7bWGR4jcy8zPNbkm5JJzvpcm/45ziUsHaianaXbzFV95Ru0lJVl3Ll1AA+kevEDjylPiNt4qoQXxNVsrCzsoAz13LA66nM+loeGoFmsiFichYG2dsibWX4y7o9nKhUFnVW+ra4H8V9fhIZ2qO7JYwzsja/o02w9WlUpVWZ2pEFS1ydxtAW42IOufpNpPBKeKrYWsGUlKiEG1wQR1tqp/Oc9r2JtRcRT3wpUg2ZTbI2BOnnJYTTwiKUWupYRESQ4EREAREQBERAEREAREQBERAEREAREQBERAEREA8G2/iTWxNepuld5yd1jmLWXxG2vhtbhpOrAbNq1QO7XwXILkgA6X16k3sDp6XvbnYNSljGcFu7rsXNQr4ULk7yE6XuMtNel5NxWLpYWgGbJUAACj2jyUE6k3OZ55yndY4vC3ZZrimsvYmUKKU0CqAqqPzeQ02zRZwiMahvYlAWVfeceEet5IqUkrU92om8rBSUceRFxzBt8ROr9SdKtB6TotOmzFqRphgwsNwXvYC5bhfISjFJvzMsNtbDauzhWUAmxF902B1Gh426AiaDsKzUr0GO/dd7e6rln8N0X6dZWs9ydLnOwAHyGknbCrha9O5sGJX1U2+YE7pm1NLPQ5sinFm1iImuUBERAEREAREQBERAEREAREQBERAEREAREQBERAOvEUEdSrqrqdQwBGWmRnmfaPsi6V6bli2GpXNNTnZyfDvcTa1gTyHEmeoThWpK6lWAKsLEHjI7Ic69zuEuVnmWz++3GFanTV1quF3WLXpg2BJvu52vlzHGSC26CzEAankB+P4y72j2fqJc0v2icvpD/AFffKDHYTfG6++ljexBGemh1/wDPOZc4NS8yx8C9U4tblbs2s9TEO5yTd3VXkoORP2ib/wDgCWtc5p734GcMNRSmtlNgBxPzPWfU8TBvorp1J1PlI5PLySzcW/KuhqsH2h8ADKS443sD18/hO7D9qsIcnqrTYaq119CQA3DSZWo4UFibAZk6WA1mMrYouxq2sm94DpdVsrk/Br/C2oMuVX2Yz6GdrEq6+aK6nr9XtVg1F+/U9Fu5/lUEiSsHtnD1RenWpsMvpC4vpcHMHoZ4rUJFVeTC33n8PnLPZOJ7usp+i53T8dPnn5b3OdrVPOxm06rmmoy6JnsoN9J9mQw2KenmhtfUcPiOcnjtAVF6gBAtci4sL62zvJo6iL36GrLTyW3U0ESHh9q0HAK1UN+FwD6HOdq4ykchUQn3h/WTKSfcgwzvifN4a8JQdoNrixpUzckWZuQPAdTz4eenNlihHLPYxcnhFps7aC1g5TRWK+eQIPxBkyZjs1tSkitTchCHJudGvbjzGnpL+hjaTmyOrHkCCZzVYpRTb6ns4OLZIiIkpwIiIAiIgCIiAIiIBA2jtWnRIDbxYi4Co7+u6ptM/tbtctFO83ixYlUpqviZhe67rAEEWN72tqbCUG0auJo4svWQNS7zcFcimDdg26NN/IA56SPW2SMXdiN1yxp1MrghTmBc2Iyzv7RC7w8O5APTdm4xa1KnVQgrUQMCCCMxfIgkHzBtJDnI/n75Xdn8F3NBKYvZdLkk556nOZ/9Ie3u7pnD083qKTU3dVp8vefQdN48pzKSiss5nNQjzMqcdt2jiKgud0K11aw3bcLW4HI3PSRto7UpUyAHU2OYDBiehC+z8bTN0PEoZl3WIz5jlO2g7U2DLY24MAfQn8fWZeU5PmIaeKSXSaWCZWFbEurdxeihJNNjbvARbRvZI1BNul7ynFU93TpMMr+E5eEEMjI3utcXHEfGa7CdokNg6lD0Fx6a/fKPaApl6irneolemwvbxWWqmmXsBvMyxCcZRcGvdFjUW1zrcoSy8df+FbUqX7g8SQfUC8l1FuCOchBLmj0F/wA+knyrIwjW7IxwqUUZj4vZa/1xr65H4zuxdTRfifw/PSUvZTZNSu1XcIAU0yb/AGi+Y6ix+U1f/K1UXtUVyeYZfxaSOuco5ij6fT6mM6ouT6lE9IG2Q1z8p9NFeQl3/wAuV+dP+Zv9M7KfZqp9J1Hldv6SP7PZ6Eviw9TPVKS7rDhbMZ2Ns8xoZ2uQWa1hmL2z1UHkOfKXmP7Jl6e7TrFWLLdt0EFL+JQOBIyvnaSk7MU2BNQt3hNyyMVFvoixvkBz6yxHTT5GmRO6PMmZVDm1/wAiXnZ6jUUoy0UZTYd4rAkA638WRAOlpx2l2cqU1LUWNQDMowG9bjukanpaS9gYBGWnXou6X9pNQbajPO3necVUyjPDR1OyLj0NHERNMpiIiAIiIAiJExeOVAdLjW+g84BIqVAouTaV9bFM53VBz4DU/n8nOQmo4qrUsAtKmNajkM50/d0xkBa/iY6/QIlzhMKtMWW9zqxNyx6n8NBwtAMn2i7GPizSZqoU0ySqWYqDzuCLtrnYC3Dib/ZeyRTA3zvMAATzIGv+0tIgHVicQqKWY2A+Z4ATz7bex6eIerVC93Vc3DDIiyhRe2twovLTF7XFWoVY7pRiqqcswbGx4n8+fyUbbed4WxchpouPnWTz1GdXalVG66/Mfkj1B6Dul72s2fvJ36jx0sz9pOI+AJ+cz61L2toRcfL+olaS7owNXpvAsx27HIifAvIny1nKJwVDhTQAADhlOc4uwAJOgnXhqxYXtYR7npsP0dYoLiKlM/2qC3nTJNviHY/wz0WeN7HxXdV6NT6lQE+6fC//ANWaeyTR0sswx6Glo5Zhj0EREslsREQBOFOmq5KAASTkLZnU5TnEAREQBERAEREAxe0+09cZIgZvCe7UgMVaoFckn6gIJtb5iXO1cMBhzl4nakM/tVEuPvkHtvsE1Ka4jDKoxWFfvqeQHef9Wmx5Otx52nfs3aa4tcI1O5Rh3xJHBRZVP2t5rEcChgGhAn2IgCUm3tr7l6dM+MjM/UB/zfdryvI23tMUVsudRvZHIcWPT7z8bY8km5JuSbknUk6kynqb+Xyx3J6as9WdbhT4Tby4+c78DiDc02NyBcHmOvUTqoUTVqLTTUn2uQ4n0l/X7GUjUWolSohAAsCCOTHPQkX6XzlWmqc+qLMrIweGVONxKhXuN4AeLkAcvEdBcm0wuFW28uvduy3+N/uInstfYtFsO+H3bI6kG2t+DX+sDY36CeW7Y7PVMC1qh30qP4agXdBO6osVud0+E+eZ52mtpcY5MjiM3YlhdEQ4ifCJVMgiVVNU20QHM/WPIdOslqABYZAQBPs9bPTrrrdSBrbLzGY+YnqvYzbi4rDIwILoArjjcaG3UC/nccDPLpcdgPBjECC9w4e18lILAm3AEAC+Usaazllj1LGms5Z49T1eIiaJqiIiAIiIAiIgCIiAIiIAmVw9D9TxbKuVDFM1VBwStrXQdGA7wDmKnOaqQ9q4EVqZS9jkyN9V1N0PwI+MAlg3zEibT2gtFd45k+yvFj+A5mUmI2zVp01soBJKnU7rcV4ZZEgnhwlNiK7OxZyWJ4n7hyHSVb9SoeVbk1dXN1ewxFdnYu5uza/gByAkaoxJCICWOVhmfITvw1FqrBKWZYXvwVeZmx2TsinQHh8TnVzqfLkOkp1UyteexYnYoLBG7ObG7hSz27xhY/ZHL+suoiakIKCwinKTk8sSo7XYVKmDxAcZLTZx0ZAWU+olvI206YajVU5hqbg+RU3nrWUcSWU0eK0CbZ6jL0nZOp6hAvYkW4a+k4LiwdFYn3bfM5THwYZIiJyo0N/XJOJ+t0HTmdOHl4lk7rrdkuVErZOBFY5sAg62ZzyXkvNvTmNp2exi0WWmqKtJ3ClgNHIsl21NzYZ3zImQxztSw716aqdwhc7m19Dlwtf0lT2Qq1q9auHZitWkys+gRhnSI4Ag6ATyyV1Xnxypdfd+x9BRp64QxH9e57pEjbNrl6asfa0b3lNm+YkmbMJqcVJbPqQtYERE6AiIgCIiAIiIAiIgCcal7Hd1sbX58JyiAed1MQ9mRwQVYk31BsQb850YUMWCi5JytrmchND2k2K5qd9SG9ewZRe9+J8rWkLsziEXG1MNWQpWSmtRN61mVsiVtrY5fGZf2ecrOV/r7F3xYqOUafY2zRQS2RY5sR93kP6ywiJpRiorCKbbbyxEROjwQYiAYftT2So06NavQJQ06b1O71Q7oJsOK3tzsOU8sfbjEeFQDzJv8sp77tv9y/mo+G+t5kNo9n8KwZzRp3sTfdAz9Jja7U10WpOPbP7ivS0y6yiZang97ZxxVNiaoG8bhSq7rWcBbW0uc7yL2S2q7rXSoGqb4FmN8jcbtj0I05MZutmbOpLS3aa7iPclBa2eXLlaTaWHRfZUC3ITNp4i6pOSjnO2fT0LSqhGPLFYKNdnvVpGju93Sf8AeE+1U5XPADgBpzJzk+hgqeHVO7Wyjwm3U6mWM41aYYFToRaVtTqrNQ8zfy7HsYqKwibsnEhHKHSobr71sx8QAfWXUyFKzoVzBXK/EMND68ZoNi4s1KQLe2pKt7w/qLH4zZ4Rq+ZeDLtt8P4IrY9yfERNshEREAREQBERAEREAREQBMn2+2NUdKeLww/9ThD3iD/qL/aUz0YZedprJ8IgFd2e2vTxeHp16ZutRQeoPEHqDcHqDLKYfDD/AIdjzT0wuOYsnKnibXdegqAFh9pWH0puIAiIgCIiAQ9sC9Cr0Un0z/CUOMPgfyM0W0f3VX3G/wAJmcrn9mfd/CfOcbX3kX7E9Ox9wZ8C8Mp2zqwh8Ce6J3TFJiHvG9YkHcUqWI6gD8J30K6uLqbyfsSgHoVL6VWf09kfdM/s1yjtTbW9v4lv/vLF+ndVdc/zL+/4OVLLaJeIsjd5nY2VreeRP55SfgK4p1N76NSyt5/Qb52+I5TpdQQQdDlI2GI8VJhoMr57yyOm2VVinHsetZWDXxK3Y+L3gabG7IMifpLwPnwP+8sp9pTdG6CnHZlRrDwIiJKeCIiAIiIAiIgCIiAIiIBV9pNjpi8O9FrgkXVhqjggoy8iGAI6iQ+x21nrUmp1rDEYdu6rAZeIAEMPsspVx0a3AzQTJ9paJwtdcensgCniQONK5IqH/tksfdap0gGsicKVQMARoZzgCIiARdqtajV/7bf4TKDEXCNbUA287ZS72237F+pVf5mA/GUWNPgbO18rnK1yBPmuNS+9ivb6ssVbHLDDwJf6o+6faz2VjyBPyigLKo+yPunTtJrU2+A+YmNsiUvOzq2w9LyJ9WJlH2owJSoKq6Pr0cf1t8jNLsylu0aSnUIoPnbOdmKw61EZGFwwt/v5z6y7R+NpI1vdJY+KRWU8SyZyhU3lVuYBnVjE0cC7Jfpccf6+s50KZQtSb2qZ9VOamds+VlFxeHuiyda1CQtSmfEM1/FT0Ok0OBxa1UDL5EcVI1BmYokI+5awa5U9eI/PSSKWINF+8GaHKoBy4MOo+6aHDtb4E+WX4Xv7e/8AsjshzI08TjTcMAQbgi4I4icp9YnkrCIiAIiIAiIgCIiAIiIAnCtSDKVYXBFjOcQDM9m3OHqNgnOSDeoEnWjcAL13CQnkaZ1JmmlP2i2ezqtSnlVonfTO18iCpP1WUlTyvfVRJmysctamrjiMwciDoQRwIIII4EEcIBMiIgFZt1vDTH1qg+QZv8olFtKxCKb+JrZeWXzIlztxvFSHvt6AD/MZT1c6qC2QUn58PQT5Pi0s6lr0wvr9SzV+ElSFtY+ADmw/GTZA2z7A978DM1khtBE+CfZ96tikUfaJQrUqvU028iLj0IkaW23MPv0Kg4gbw81z/C0oNnVd6mvTL00+Vp8txark1GfzLP0LNTzE54qmSvh9oZr52n3DVd9QSLEjMeoP3Gdsg4lCjioMg2TcplskLDZWL7lxTY/s3PgP1WP0fIzRzC7Sxu8llViDqQjN6WBmu2XjFqU1syswVd8AgkNYEgjgc+M+k4PfOUHXLZbP6fIgtj3JkRE2iEREQBERAEREAREQBERAEod39WxFx+6rH+Wp/RgPUc3MvpG2hhBVQqeOnAg8LHgevA2MAkgxK7Y+JJUo/tpkeF+oHDnbhpwljAKTazXrAfVp/wCJj/plbTuar8gAB5m1/uEmYt96rUPIhB/CM/mWkPCm7VfeAHwE+L1s+fUTfv8At0LcF5USJB2wt0A+0PuMnSJtRf2ZI+iQfz6yq9jo14n2Q6206KIKlWrTpqVDXd1QWtfViJXHtZhm/wDb97iidDh6T1UP96B3Q+Lifexax0KRd1VupHMETBYDGd2rAi+hHnxv8p2bU2TisficK1SlicJh03xWT9c3DUUo3dg08O5F9/dz3r2uDwt27f7KWSyb1SnkCmbOFAyzzLZgdc5k8T0dmolBw7ZT9sk1Mop+YittCoSDfIEGwyBlb2g7Rqq2y3hogN8+BbkBKwdnaOgdxbd3hbeOQsb+MWJ1OWVsgNJHPZRcrVuBvdSLtnYi17DTLPzEpR4LNPzPKNOl6LmzObx6Yx9Ssba57pFN6jK1Rzvswp7zsCSyI16psABvFVUC26dZBPaHFGojpWcPTBCFbU0RTqFRAFANhqDew1mkHYZ3AIr093dsf3o8Wed+5IAvbLPjnPlLsOFABxVMZG9hUN24Efs9OnzE14wtUcFuWo0PN5du/wDHZF52Z/SUVTcx4Zyoyqoou3RkHHqNeQmnoducOwBFHHWIuD+pYogg6EFaZvM7s79GKMFZq5IIU5Iyk219psgfKazAYBMIKNCg7NZ/EpbeO4VIJ3RkoB3TcAZ34k3nq8RdJmXrnpJPNGV7djge2OGtcpix54HGj/8AGSNjdqcHinanQrK1RBdqZDI4GWZRwGtmOHES5lTt7Ya4gBlIpYinnRxARWekb57t9QRcFTkQbGTGeW0Sjw2F2ios+Jwr8j+rVFPxtiLelpzTBY0+3iqYPJMPYW/jqMb/AB+EAuYiIAiIgCIiAIiIBWbQpFHFVfJvz+ePOWFKoGAI0M+1EBBB0M877c4io+EqDDVb00qlK4Q2JC+FhcZgA2uOI6XvzOXKsk1FLtmoLpnpnsXT4gByArMrGowq2Apk7xIG8SCb3tcAjrM/V7TJTcq7orbxDU775pnk7JdVNzzM83NSsPZrVR/ePw048p2DaNaru06jO+6fDvEvryZs87aX+cwp6GicXy5z8Tdhwzlni54X97nr1DalNhe9uPMHyI1nTiNohgVVSbgj8iYzYWxKqneqs9NQcqYLIzG41B9lfeFzcWHEbXZexqt13UKKCNbjT6xfxN5neMhhwayW8sL4dTM1Ph1T5YS5gmAstLH08OuJq06ZoOhC94aKuxU0S2Qdbnw5bwNrggS72T2rwldhTWp3dUi/c1QaNUf3dQBj5i4lthcOtNQiCyrpOnaWzKGIQ08RSp1UP0aiq49CNes+gohKFUYy3SSKDeWS4mRxGxcbhDv7Oq99SGuExLsw/ua7XdPdfeXylt2d7QU8WHAV6VWiQtahUG7UpMRcXHFSM1YXDDQ62lPCyxGFpv8AvEV/eUN98hVOz+GP9kB7pZP8JEs4gEGlspFACtVAGg72pYerTkdnKdXq/wDyOPuMmRAIX/C6fHfbo9So49GYiSaFBUFkVVHJQAPQTsiAIiIAiIgCIiAIiIAiIgCfHYAEkgAZknKwn2Yj9J2NKLh0JK06jOCdFLgKUUnmQXIHHdPKAT9rdrcOPBTZnJdAzIDYJvr3niyJ8G97N5DwOCwFLvDQZrVyN6m29um4tcK4Fsjnz4zG0KoAt7J59eef4yem3awyanTfqlTcv/CwNv5jPMI6UmlhMuMN2a2TTJV1YugS6k1GORO6fBnnY58bZ3tPm1MXhaNv1bCte1g5vTFrk6/vGzJyy11lU23n4UVHvVQP8KmQ620Kjm9RlsNEQEAdSSbsfQdJ4opbI7ldZP8AFJv5mk2F2lwqNepRam5+nk4HkAAVHkD1vNzQrq6h0IZWFwQbgieJYzFot2chR1P5vNf2G2AmJw/f4la24znuUNasiNSsLO1JWCks2+cwbrumdERusVjqVMXqVEQc2ZV+8ysftZg7eCsK1uFBXxB9KKsZ34Ls7g6JvSw1BDxK0kBJ6m1yZZgQDPVttYypcYTBMOVXFOtBPPcXeqnyKr5x2b7OVKNavisTW7/E4gIrFV7umiJfcSmlybDeOZJJ6ZzRRAEREAREQBERAEREAREQBERAEREAREQBI20MBSr02pVkWpTcWZWFwf8AfrEQDzzbP6MxSVnwmLq0VGfduorKByW5BHxvPOdo7Rr0XKF1extcoB8gYieHp27Jx1eu4QOiX493vfLem+2Z+jmrVUNVx77p4UqKUz/MWb7oiAaHZf6ONn0WDtTau4+lXY1Mx9n2flNcBET08EREAREQBERAEREAREQBERAERE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2095500" cy="2181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74944"/>
            <a:ext cx="1762125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15" y="2965744"/>
            <a:ext cx="2457450" cy="185737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AutoShape 9" descr="data:image/jpeg;base64,/9j/4AAQSkZJRgABAQAAAQABAAD/2wCEAAkGBxQQEREUEBAREhEVERQSFBYTFxAYEhAQFRQaFhgSGBkYHSggGRslGxUVITEhMTUsLi4uFyA/ODQsQygtLisBCgoKDg0OGhAQGiwkICYsLCwtLCwsLCwsLCwsLCwsLCwsLCwsLCwsLCwsLCwsLCwsLCwsLCwsLCwvLCwsLCwsLP/AABEIAMIBAwMBEQACEQEDEQH/xAAcAAEAAQUBAQAAAAAAAAAAAAAAAwIEBQYHAQj/xABCEAACAgEDAgQDBQUEBwkAAAABAgADEQQSIQUxBhNBURQiYQdCcYGRIzJSYqEzcoKxJEOSwdHh8BYlNFNjg6Kz8f/EABsBAQADAQEBAQAAAAAAAAAAAAACAwQBBQYH/8QANREAAgIBAwEFBgYCAgMBAAAAAAECEQMEITESExRBUWEFInGBkfAyobHB0eEGI3LxUmKSQv/aAAwDAQACEQMRAD8A6rTWDKM2Rw4M8Ipk40gmLvzRd2CHwgjv7HYIfCCO/sdgh8II7+x2CHwgjv7HYIfCCO/sdgh8II7+x2CHwgjv7HYIfCCO/sdgh8II7+x2CHwgjv7HYIfCCO/sdgh8II7+x2CHwgjv7HYIfCCO/sdgh8II7+x2CHwgjv7HYIfCCO/sdgh8II7+x2CHwgjv7HYIfCCO/sdgh8II7+x2CHwgjv7HYIfCCO/sdgh8II7+x2CHwgjv7HYIfCCO/sdgh8II7+x2CHwgjv7HYIfCCO/sdgil9OBLceqlNkZYki1M3rgodE+nmTUluIvlniT5NaPZAkIAgCAIAgCAIAgCAIAgCAIAgCAIAgCAIAgCAIAgCAIAgCAJ0EN83abkpyGPbvPZXBjZPp5l1JbiL5Z4k+TWj2QOiAIAgCAIAgFF6blZQzISpAZcblJGNwyCMjvzmSi6abBpPVuuW6Sq3T3ag/EJfpmptYIG1GifU1K7HA27lBtRsAcBTgbp7mDSY9ROOWEPdala8pJOvXfavoVttKjLaK2zXW2W1amyvSJuqqFYrHxFm0h7izKTtVjhQMZKE8gjOTJGGmhGEoJze7vwXgvi/H4nU+otaOsXW1UaYvt1pvOnvZduUSgB7dQB6B0NePY6hJbLS44Tlmr/AF1a9W9kr9Hd/AdXh4ljqeoodVrl1HWX0Xl3qlVQt0KDyvh6n3YurLH52fnPp9JfHDJYMTx6frtNt1Lnqa8HXgcvd2yfSeJHVenWamwolq6redjDzlQgU2lQMruXD44xvleTRRk80cStrprfi+VfpwFLizJdP66uo12ym0vUNIzsu1gPM81QD8wB7EzNl0bw6bqyRp9VeHl8SSlctijR9UtbVb2Y/CXWW6apccLbQMizOM/OU1AyTj5K8d5PLpoR0/Sl78UpN+kvD5bfVhPcq6lVZfrhSur1GnrGkFv7DyMs5tZcnzK29B9JzA8ePTdcsak3Kt74r0aD3dFr0PqVrDpge1m8xNV5hO3NhrwFJwByPpiWarBjSzdMUqca9LOJ8EVXiCy3WV2KxXQeVqtgwM6k0BC2oB77MsVX32k+ok3oscNO4Nf7Ljfpd+78fP6Dq39CfR6PWamhNR8dZTdZWLa6VTTnS17huWp8oXfggFtw9cY4lWTLpsOR4uz6op05W+p+q8F6KviKb3s98V03rR566zUU2DyEauo0GgM9qI5G+osf3zg5HYcRoZ4ZZOzeNSXvO3d7JtcMSurM90zQtSpVtRfqCW3brvK3KMAbR5aKMcZ7Z5PM8/PlWSVqKj8P7smlReSkCAIAgCAIAgCAQ3zfpuSrIY9u89lcGNk+nmXUluIvlniT5NaPZA6IAgCAIAgCAeOTg45OOPTJ9s+k6qvfgGr2+HbG0rhmQ6u7U6fUXuS2zNWors8pDtzsVK9qjH1ONxM9WOugsyr8Ci0l8U1fxbdsh07GSr6Y1Wra2kqKrl/0hDkftl4S9AByxX5W7ZCqfTnLLPHJg6J/ij+F+niv3XzO1Tso6T0tl1F+pvWkXWKlS+UWIFFeSCSwB3MTyPQKoycZktRqIvFDDBvpVvfzf8HUt7Kul9J2Xayyxa287ULanGWVBRVXg5HB3VseM9xI5tT1Y8cIt+7Gn8epv9GcUd2Ta3Qs+p0toK7KlvDZJ3E2KoXAxg/unPaRx51HDkg+XX5Ha3LXq/T72ust0zVq/wAFZRWXLDbe1gZXOFPyjGfy/OW6fPiWNY8l11JuvI407ssdT4J06UY0tNVeqrRTTcd24X14ZHYjJILKM98gmXQ9qZXlvI7i27Xo/L9h0KtjI9P0Vx1dt94pVfJWipa2diVDs5dyyrg8gYGex554oy5cKwRxY7e9tv8ARBJ3bMNb4UuerRVG1EWrz01BQtvam0glKzgYLAbSeCAxxNkfaGKM8k+m7rpvi14s50vYzeq6Ruv0rKqCmmm+pk5Hy2KiqqjGMYQ/0mGGprFkT/FJp38L/k64mOo0GvorXT02aVqlTy677Dd59dYGF3VBdtjqMc7lB9hNMs2jyT7aalb3cVVN+j5Sfw2FS4Rf9W6S9mjFCOWcGj57WYs/lWo7MzYJLEIfzPpM+DUxjqO1ape9svVNfuda2ozMxHRAEAQBAEAQBAEAhvm/TclWQx7d57K4MbJ9PMupLcRfLPEnya0eyB0QBAEAQBAEAQBAEAQBAEAQBAEAQdEHBB0QcEAQBAEAQBAEAQBAIb5v03JVkMe3eeyuDGyfTzLqS3EXyzxJ8mtHsidEAQBAEAQBAEAQBAEAQBAEAQBAEAQBAEAQBAEAQBAEAQBAEAhvm7TclWQx7d57K4MbJ9PMupLcRfLPFlya0eyJ0QBAEAQBAEAQBAEAQBAEAQBALPW9WooZVu1FFTMcKLLK0Zj7AMRmSWOb4Qsu0cEAggg8gjkEfjItNcg9gCAIAgCAIAgCAIAgCAIBDfNum5Kshj27z2VwY2T6eZdSW4i+E8WXJrR7OHRAEAQBAEAQBAEAQBAEAi1OoWtGex1RFBZmYgKqjuSTwBOqLk6QOM+M/tXtvZqelErWMhr9ubHx32A8Iv8AMeTnjb6+ng0cYrqyc+RHd8GpaTVX+W12o6hrkzntfaC454GW+bP6SzJNdXRCKZpx4I9HXO0Y/ViutSTSpd+f27M9z5+8wXAX9cmTj1yf4tvTZf2JdEF+H68/0W/R21QLHRHUr5Y81vhzaBWBzvbacAcHk+00OMXyrMtWfUPRb7HopN4AuNKGzHbzNo3lfpuzzPDz4eiT8iSdl/KDogCAIAgCAIAgCAIAgEN82abkqyGPbvPZXBjZPp5l1JdiL4Tx3yakJygIoCKAigIoCKAigIoCKAigIoCKBzT7StT5tgXWKaum6Y+fYpesW9TvHFdFaKxOzJ5Jx3PbGZu00elXHl/kcZyHqnV21Vj234RW2qtVIQJXVX+5Uo42IM9/U5OJvUOlJL8yUXXP5CrVM+bCK1WvCoX3FK89gqgEs5xnJ9pW4Je7u2+fNl0Zt3LZJceS/llrTprdVcEq3X3OR+6G7k4yeBtUcc9gJfGoqlsUO5PzO39B0Wm6Pp66bX+exgLbSlhSy9hwpYAhR6KDj9TzW7k7RpiowVMy/SmK17dxPls1Wck7hUxRST6nAGfrma4xUo7owzXTJo2ut9wB9wDPm8kOmbiWp7FUhQEUBFARQEUBFARQEUBFARQIr5q03JXkMe3eeyuDGyfTzLqS3GXs8h8moTgEAQBAEAQBAEAQBAEA5V9qPjLWVZr01Ooo0oby7NXsZTa57pUzDCrxjf6/d9z6GmwQe7dvyBxrVWh3L7cMe5LOzMf4mZiSTPQimlViTT4VEU6RLjROm9Bdu8neN+0nIU8Fxj7wByPfGPWKJJnf/A2kWnR1Kq6UMBhm0p3V24/dsLdyzLtY595RLk2Y1sZHXdGpvsrsur8x62DV7mfajKchguduc+uPScTok4p8kFV48+1ED7R8z5R1VLTjhSwAcMDu+XIBDZPM1YG6oxahJStGx9MsymPYkf7/APfPJ18KzN+ZCD2LuYiQgCAIAgCAIAgCAIBFd2mrT8leTgsG7z2FwZGT6eZdSW4y7nl0ahFARQEUBFARQEUBFARQEUBFA13x34jfp2lNtVDX2FtigByifKWNlhXkIApPpn3HcW4MKySpnLPn7xN4h1WtZW1d7WcB1QfLVWGGRtUcZwe/J+s9PHCEV7qOtUY62la2XJLc/ONu0cH5grZ+b1GcCSUnJMk4qLRA7ZOePy4Ak1sQbs3D7LujLqNYrX6draFVwG2k1LqVCsof0/dLEA9zjvIzdIsxRuW522+6uhGd2rprXlmYqiLuPck8DJP9ZStzXskWfV1S2g2DUWVogazzKGBGApzkcrYMfd59Mc4MLkjOmuSDoOiNNIDKQ5JZyxBd2J/efHAOMfKMhewJAnoRVI82Ttmf6U/LD3Gf0/8A2YPaMLjGXkSgzJTyaLBFARQEUBFARQEUBFARQEUCi7tL8HJXPgsG7z11wZGT6eZdUW4y6nnUaBFARQEUBFARQEUBFARQEUBFAtOrdOTVUW0XAmu1CjAHBwfUH0IOD+U7FuLtA5t4g+yGtdP/AN3lm1IYHdqLWHyjuqhE25PuZrhqt/e4ByrW9Kurtau8BLEK1sAyOQwAUIPLJBbsMe/14m/HFOPV4c2XRxufvS4Ny032XWvWLHvrSwqD5LIeOOFZ1YYPbOAcfWfO5P8AI9PDK4Rg3G+b/RV+5o7tvZefZlcdFrL9LblPNwArfc1FWTt/xISQfXaPcT3m4ZcUcuJ3FhQ6HtwzoWtPmXpX92oC5x7u2VqU+44sb8VSS08N7KNTPbpIm6Lpy+8UVq5Kksg2M5U5AYpjcM+hyJpcVyzJbXBmKNIWPJx9O7f8vzmfNqlBe7v+gSMlTQqfuj8/WeVkyzyP3mTSoklVHRFA9nKB5FATtARQEUBFARQEUCi3tLcP4iEuCxbvPWXBlZPppl1JbjLnMw0XDMUBmKAzFAZigMxQGYoDMUBmKAzFAZigMxQOd/aT46+HD6bSvi7H7e0H/wAMpH7in/zCP9kfUibdLpur3pcIuxY+reXCNf8AAPh4K9V+qGLXVn01TfvJWuN17A/fO9ce273PHhe3vakssZYcH4E0pP1fgv3NsF1NN/JHRJ8eaTnX2m6M1XUamr5XYbc+11RD1t+OM/7An23+Lanrx5NPLw3RVNb/ABLLquqvXqKa3Ss23UadLSnJWxF0Xnikg/xBHx7EGew9THC6fp9G6PPnHqd/fB1vpgFoDK3ylQwx3ZWGQc+006nL0JUjMjKooUYAwJ5UnKTtskVZkaAzFA1v7QuuvoOn3XVf2vyVoSMhHsYLvx64BJx7gS3DjUpUzqOEaTxJebQ3xGoW0sMW+dcXD+hYE7WXPdcYx6T0OmNVRuxTwT/1yhX/ALXuvj5r5H0D4M6w2t0Om1DgB7K/nA4HmIxRiB7EqSPxnnZIKMmkYXsZrMro4MxQGYoDMUBmKAzFAps7SzGveOS4LFu89RcGVk+nmbUFuMnzMlFozFAZigMxQGYoDMUBmKAzFAZigMxQGYoGj/aN40+DX4fTMPi3XJbgjS1n/WH03n7o/M8AA6dPp+t2+C3Fjc36Gh+AvDg1ROpt+eit22Kx3HUagcmyz1IBOeeWJz27+d7c9qdjWmxbN8vyT8jdGKlx+FfmbFodY1/V6LQc6ezpRsp9vnsQtn+b93P5Tw82KOL2dOH/AOlkp/JOhFuWVP0N0nzxqNY+0agNoWY/6qxLPw52H+jme/8A43l6NdFeDTX5X+qIyrki8N1KpoDoG2pptImccPptI/m3D87XqP4Tb7dyNzai66Y2/W5Kk/pZmwpbffgZ7wS+yvyfXT22aYgelaHNWf8A2mqM+kxZVqNHDI/FL6+J5+SPTNo2zMyURGYoHhYDknAHJJ7Ae8UDnPia9tbXcr2Eae75UrKqQEUgpbjhvMyN/B9QCrYnnv2i8eaoK0vv7s9fD7OU8dt0zn3SfAZttVbtXVVWXVQ4Dtu3HAUcAIxJAAbHJGMz1sWux5OOfL75+Rkz6XLg/EtvM770rp9elpqppG2utAijOTgepPqT3J9zKn7ztmOy7zOUBmKAzFAZigMxQGYoHjniSitzj4LJu89NcGZk1BmbOty2BNmZ6J2MxQsZihYzFCxmKFjMULGYoWMxQsZihYzFCzWPHXiwdPpATD6qwEUoew9Dc/8AIv8AU8fUW4sLySLMcHN0jjx6NdqNPbqXZ3a69KaiSPM1urscBmz/AAKA30yuBgKZszZY4oPwiuWaZyUf9cPmbP8AYzq/2WqpOcpatmD6B12kY9Oa/wCs+O/ybH7+PKvFV9N/3LtI9mmZbwht8++hv7XRX3onudJqWFiD8iFH+Ee8y+0m+xhlX4cii3/yjsyeH8Tj4q/zNvngGkxnifQHU6PU0pgvZS6qD2L4yo/UCbPZ+ZYdTjyS4TV/DxK8seqDRpvgfq4taqxg610pVoq1cjdbrdQws1Fp92wm78Cffj6H2rp3FSjdyk3NvyjHaK/MzYZXT8tvmzb69T8HrHZ8rp9V5Q3jAVNWoKAWN90OnlgHtlMcZGbv8f1UMmHu7fvK6vyfl8yrV431dSNpruz25x7fuj8SZ708Vbv+/oYrPW1aj1yf5ZyOmnLj8xZiuo9RN9V6UUi4bHQ73NaWPgg1qy8nB4J4Az3JBAg8VOmy/HilJWc1S/qNfya7QXMpO3zdPtbAPqyqWUj6nbMOX2Vjvqwun5Pj+Ueph1+TG/fja8zbvBnStz+YQxrTDgsrKLLCPkxn95VHzZGQSykHiQ02mnGblkVPhfu/2Ie0tesyUYcG85m2jxxmKFjMULGYoWMxQsZihYzFCzxjOpbhlo3eehHgzslqlGbkshwSZlNEhmKAzFAZigMxQGYoDMUBmKAzFAxXibr9egoa23k521oD811pHCD9CSfQAmShjcnSJRi5Okcm6H0q3rGqtv1Tny9w851zzjldLV7AA9/QHPdpv6ehdETbOSwx6I8+Zu2tpV9doqK1C1aamzUlRjCkjyKR9Bg24/uzwv8AIs3ZaToXMnX7shpIXO/IxWk6cdH1lmQYp1tFjAdgNShV2X6ZG5v8Te0+fyZ1qvZiUn72OS/+Xtf7GtR6Mu3DNd6111NL1mvVI2K3RatSp4esg+W6uPQqFqb67RgkHM9PTaKeb2a9PLlNuL8H4qvjuiqWRRy9S+Z1YGfGNNbM3kWq1KVIz2OqIoyzMQFUe5MnjxzySUIK2/A45JK2cf8AELWaDW16paLV0tt51dVTnZvsClWJGD5bHcWAPOGGQOQP0HFpJZNH2OVrr6eltb0v3PNk+mfUltdm5a7x5pHTyhW+tsdAtlOnRrU+YfMu4gBl7jIz+E+c0/sLV9r1xfSk9m+fojTLUQaqrMn4U1WrbThbdLepVmFXxD1gLT9xXfJdiBxuKZ984yftcc1GK695eL8zD2EpPZUjMfA3WcW2oiH95KQ+4j1XzSQcHtkKp9iJyWd+CLY6ZLlmRrrCgKoCqAAAAAFUcAADsJRZqMX1uo34oWyysZDWPS1iWJggqgdSMbuc9zj05BF2LH1O2Z8+TpVLkyWhfy1StFGxVCKo+6qjAA/ACW5MEKvgwMyQaYnGjgzFAZigMxQGYoDMUBmKAJhIFs3ebFwUskr7SrJyTjwV5kKOjMUBmKAzFAZigMxQGYoDM5QLbqOvTT1tZa21Fx7kkk4CqByzE4AA5JMcbnVucQ8Wdas1uq33blpWzyQqEMdLWSN3fCG0+vJ5wOcDN2DPBRtLnxNuKSxx2W51Dw++nGmT4Qr5CggYzlT3bfnkPnJOeck5mtU1sZm3e5g6OqLp6rOoXg7dTdUB3zVo87KTj8GNhHf9ofafEe1JS9o6x4Mb/CnXq1u/4PRwLsodT8TZNTplt8psglLFtrYc+hU4PsUZh/inzuPLLF1RfimmvvyZraUqZof2q+GPMQ6ylfnQAXgffqHaz8V7H+X+7Pov8f8AaXTLu2R7P8Px8vn4evxMupxX7y+ZJ4O8b019OzqrMWacinaObLlxmvaM8nb8pP8AIScSPtL2Plyaz/Utpb+i87GHOlj97wLbonjXS6rUeZ1F2r2PnTVFSdNV7WuRndb/ADMAq+nqZ7ui9mQ0cahvLxl4/LyRX2ylK5HRb9NptdWpdaNVVuDqTssTdgjI7jsT+s17ot2kXen06VLitErQDsgVVA/AcCc5O0kY1vElLMUoLaqwZBXTDeFI+61mRWh+jMJLpZHrXC3MF9oHXtTpNEbQ1endrFrrAxY+TySWYbFwqtxhucczsUmyGSUlG+Cy8KdN6pqahdq9fbUGwUqKVhmT+JtoUpn0Hf3km4p8EYxySVtm1abSXVDaq1PlizM9t29mP3jmtsnGB34AA9JZHOkqorlp5N3Z5fr7Kf7VKRnsEvXe30AsVAf1kllUuUQlp2vFF90bWGwZ8uysEkYs2AnH3htJ4/69p3KlKFlElRlszLRWMxQGYoDMUBmKAzFAZihZA3eaY8FT5K1MrktycT3MjR0ZigMxQGYoDMUBmKAzFAitvx2Gfr6f85bHFfJJI57446kTbkEnyU2JgbgNTcMl9o9UqAI9/MI9Zg17UpxwLjl/BF0EaEvcYzkjauCGLKO6qx4tXv8As2+Yc49Jz7+/L5bFp5W7IH8qwoLENThSRVap4NR3cocHGxu2flYS2OSS2+/j6/FHGjetH4g03UajpNdWKXYqu3LLW7Agrsbgo2QCFP5bhPlc2g1Ghy94076lv8VfNr9/0Nscsci6ZbGf8P8ATG0NRqa7zNOnNTWYFlVfrW57ED0bjA4xwJ5mtzx1c1kjGpvlLhvzXjfmXY4uCq9i8fqmn7NqKMEcg2VYI/M9pQtJqE7UJfRknOPmcC1lFTaq8VDFC227MHP7IMQuD7dsfSfpmkUpY4dpzSv414nnwgpZH5FgiFmCopLMwVVHdmY4VR9SSBJMpvxO2dK+z+nTonl26mnUBFFttFrr5loHzHacpjOcDHaWKCa3K1ka3Rkn8LUWAjUG/VZGD8Rdc4P12AhFPHoBJrHFB5JPxJNL4dqpULRZqaUHZU1GoKL9ArsygfTE48UWdWSS4Km6Vd6a/UFf4bU0Tp/9Qb+sj2MSXbzKdVXr1VvK1Wmc7TgPp2Dk49GF20H2yCPeR7uvAmtTLxMzpGD1IUZ8FRgn+0B9d2fvZzkH1zmZXszat1sa83SvhNU+p+JvvNi/6RXY1RZdMp+WypVVcCstyOeHbucZtx5GjLmxWrTtm20YwCAACMj1LD3z7Sc35uzAyXMro4MxQGYoDMUBmKAzFAZigRtLo8Fb5KgZF8nUe5nKOjMUBmKAzFAZigMxQGYoGl+P/Ep0iolO34h2GNwBCVg8sQSBlv3VGRkk+0nKahG0X442c30vUmDMXYb3Yh2bPlahiclbQea3549RxjI4nm58Xau3z5+K+HmiTTjuivW0jDuoO3vapG56vY2KP7Wv2sHzDHPYynHkaajPnwfg/h5P0ZZGSZag5xg53DAIIYuo9ATxevf5ThxzNH39+X6Eil0DAAgFTlRzx9URm7H/ANJ+PY8Qm0/v7+aBnOh+Lb9GNr51OnB2kMSLaf5ctyv91uO2GHAnmaz2Th1D6oe5P04f35r6F2PPKGz3R71jw3ouoV26jp1tdNqKbLqXGxQACSWTvWeDyMqf6yGm12s0k44dVFyT2Ul/Pj+pKeOE11QNE0/FTt/FhR/v/wA/6T6qPuwbIQ93G5fI2v7Iumpd1De5H7CprkU/esyEDfgu7P44lJkyOkdsZs9st/l+gl6VFaKGHvJI7ZTOnRAPV/WcBZ9SptRS9Bw2Q5r7hyO/GCcEcEDn1HIw2fJBPdFmLO47GEayu1N4LjyW89cHGo03mbty/TkOuDlcqhO5WOKqLZZPC/VfwbL0LTWVIyOUKBv2WwMP2ZAPKkfJyThMkAdjjAE6MWSSk7SMlmKIDMUBmKAzFAZigMxQGYoFBk1wcPYoWIFiBYgWIFiBYgWeM2AT34/WcoHz/f1w6+2y58+ZZyVHLJXjC1hTxbWF7rwc5IHMy5ru39/wzdBUqMdrMuy1VYLNwSpJXZ3Az329yUbO3HE7CknKQlKkbGmmCilGtNSL8r3chq6lXL4xzuYLtA7ZYTDkm3GUlHqfgvXw+nJViqU93SIeoL5r7qq0oDBUTTuEFT1pxWoYcebtxnODns2BOYrwxqbcvFyXKb52/wDHy/QteVSk6LENlmUq62AbXrcZs2+xDYF6fo2O2czTs0mmmvNcf0/yJJlStypHflVIbn6qjt3+tT/l2j7+1+6OkFnTTcrPUhARGLWLlKlQKdw55U8EGsbhz6Zh5442ozfPC5f367Eb8jD6z5UrX6bj+J/6M9TJtFRLs3uwjE3b7F9C51d144qroNTH+J7WUqg/DYSfbj3lcVbMeXyOvtcT9B9JcoogoojkiQgFSrn3P4TjZxslHHc4+i9/1kHbIcki/QYH9ZF7kWysH6yNEbPcwLECxAsQLECxAsQLEULPIFiSIiKAigIoCKAigIoCKBzrxh9naODZpF2lRnylIUrjnNLHgf3D8vtt9a5Y3zEuhkZp/SenCouzMXtJw5YFXU+qlTyDnvn6Tz88n+FqiU5N8l9faEUsxwAOf+A9z9JSotvYglfBhjqnJO7BVwSUYBq/L9xjO5fdhnGeVmnpjW339/bNHZIuGcOqrYhtTuilh5qDvnT3Z+YcZ2k/p2lDxuL6sbp/k/8Akv3FuPJd6bSU43N5moJGMWKalIB4Foxmxh74IlMpZ5bbQ9Vu/l5B5EiLqGrOosFDW+XSqtZd5eFC1VqXNSD7zsABg579u8njwRwR7SKuT2V77vxfp4jHNOXvOq3+SNa6jWl+pK6RbPLO0ILDlxhRvLHsBu3duMYxPV00M+RKOTee/HBLNmil1vjbk6N9mGmGl1N1AYnzdKtmT2NlNhBI9uLhx9JuzYOxkl6GDFn7VOXkzociahAKlH0yZxkWyv8AE/ksiRu+CReOwCj695xkX9T0H8T9T2nGRbKi2O5nKFWUNePxnVAkoMkBnKIPY9ijgigIoCKAigIoCKBRO0cEUBFARQEUBFARQEUAYo6jX+u+GK9Ud24VXgYWxRnIHZbF++v6EehE5lxxyLdFznsckGuGpICnDoxym4qXIPFiN6kYJAPHPPvPOeN4m/1LIrodlDHOc4BBycgqu70Lgc0v7WL8p/QTi8l/P/a9DQnfBF0es3XGzkV1k7ew32EcsccZx3Ixnj6yWV9Ea8WU5ZbUZXqmt8pcLjzG4Ue3ux+g/wCEpxY+pmaUlGNs1bV27Vx3Y85PfPqx+uZvS8jPgg80+uXH3sZ7w35SINh32sAX2hjtzyFJAwuP857ej7OMdt2+a8P4K9b2kpb7RXH/AEbP0O3y9don9DY9Df3bazj/AOa1zuvjcVIhopbyidIYczAeqt0BAKs/X8hOEfgVA49l/wA5yrONXzuebx+J+sUx0v4HjWkzqijqgkUZnSQg6XFR4Eg1uZ58lcjRARQEUBFARQEUBFASQEAQBAEAQBAEAQCK5ThtuM7TjP8AFjj+s74E1JVRwuz7NOo1gYqRyMYNdtecj1G4rKXBmhZYcE56PqwmNdorwoGPOQBiqnuGNZPHue3v7zNPDKG8PoctcxZIltVFXysoRRkYIJYn/MkmY6lkluQbb3ZgL9QXYs3LsQAq8n2WtR3J5/MmboRSVIwTcs06XH3uX/8A2B6lYdx0bDIz81mnGB7Y35EvUGejjlCEelGc6V4U6lUoU0IEHoPIJ/UWLz9eZtwaiUFW30/syZ8WObve/j/TMqfD+s+QjSuGSyuwZfTDLV2K4/1h/hl+fVQyQcUnZRg08seRStUdHsryTjEwp7G6ORJUeeUfcTtne1R6KvrOWO1XkPJ+s7ZztfQ98n6zljtX5DyR7mLOdqz3yR9YtjtGPKEWc7SRWox2nCLbfJ7BwQBAEAQBAEA8nTggCAIAgCAIAgCAIAgDMAo8pf4F/QRQsCtRyFUH6ARQK4AgCAIAgCAIAgCAIAgCAIAgCAIAgCAIAgCAIAgCAIAgCAIAgCAIAgCAIAgCAIAgCAIAgCAIAgCAIAgCAIAgCAIB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413" y="2986685"/>
            <a:ext cx="2466975" cy="18478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464" y="3910610"/>
            <a:ext cx="2371725" cy="19240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98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7839"/>
            <a:ext cx="2619375" cy="1743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035" y="2240792"/>
            <a:ext cx="2305050" cy="19812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27335"/>
            <a:ext cx="2171700" cy="1647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2" y="4102595"/>
            <a:ext cx="18859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93096"/>
            <a:ext cx="2228850" cy="2047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42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77856"/>
            <a:ext cx="4826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«Строители»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3"/>
            <a:ext cx="6336704" cy="4333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8224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Спасибо за внимание - Картинка 18872/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92" y="54896"/>
            <a:ext cx="9144000" cy="685800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9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486" y="0"/>
            <a:ext cx="7125113" cy="9244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«Закончи пословицу»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845824"/>
            <a:ext cx="588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Славен человек не </a:t>
            </a:r>
            <a:r>
              <a:rPr lang="ru-RU" sz="2400" dirty="0" smtClean="0"/>
              <a:t>словами,</a:t>
            </a:r>
          </a:p>
          <a:p>
            <a:r>
              <a:rPr lang="ru-RU" sz="2400" dirty="0" smtClean="0"/>
              <a:t>                              славен делами.</a:t>
            </a:r>
          </a:p>
          <a:p>
            <a:r>
              <a:rPr lang="ru-RU" sz="2400" dirty="0" smtClean="0"/>
              <a:t>                  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91759" y="2046153"/>
            <a:ext cx="60228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Родина славит тех, </a:t>
            </a:r>
            <a:endParaRPr lang="ru-RU" sz="2400" dirty="0" smtClean="0"/>
          </a:p>
          <a:p>
            <a:r>
              <a:rPr lang="ru-RU" sz="2400" dirty="0" smtClean="0"/>
              <a:t>                    кто </a:t>
            </a:r>
            <a:r>
              <a:rPr lang="ru-RU" sz="2400" dirty="0"/>
              <a:t>трудится для всех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    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2688042"/>
            <a:ext cx="5857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Кто любит труд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                           </a:t>
            </a:r>
            <a:r>
              <a:rPr lang="ru-RU" sz="2400" dirty="0"/>
              <a:t>того люди  чтут.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3831237"/>
            <a:ext cx="62215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Кто в труде </a:t>
            </a:r>
            <a:r>
              <a:rPr lang="ru-RU" sz="2400" dirty="0" smtClean="0"/>
              <a:t>впереди,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у того орден на груди.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5052570"/>
            <a:ext cx="64267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Птицу узнают в </a:t>
            </a:r>
            <a:r>
              <a:rPr lang="ru-RU" sz="2400" dirty="0" smtClean="0"/>
              <a:t>полёте,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человека в работе.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4065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43513"/>
            <a:ext cx="777686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Всякое дело человеком ставится,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человеком и славится.</a:t>
            </a:r>
          </a:p>
          <a:p>
            <a:r>
              <a:rPr lang="ru-RU" sz="2400" dirty="0" smtClean="0"/>
              <a:t>Не тот хорош, кто лицом пригож, а тот хорош,</a:t>
            </a:r>
          </a:p>
          <a:p>
            <a:r>
              <a:rPr lang="ru-RU" sz="2400" dirty="0"/>
              <a:t>кто на дело гож.</a:t>
            </a:r>
            <a:endParaRPr lang="ru-RU" sz="2400" dirty="0" smtClean="0"/>
          </a:p>
          <a:p>
            <a:r>
              <a:rPr lang="ru-RU" sz="2400" dirty="0" smtClean="0"/>
              <a:t>Языком не торопись, </a:t>
            </a:r>
          </a:p>
          <a:p>
            <a:r>
              <a:rPr lang="ru-RU" sz="2400" dirty="0" smtClean="0"/>
              <a:t>                                        а делом не ленись.</a:t>
            </a:r>
          </a:p>
          <a:p>
            <a:r>
              <a:rPr lang="ru-RU" sz="2400" dirty="0" smtClean="0"/>
              <a:t>Хвались не тем, что можешь сделать, а тем,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что уже сделал.</a:t>
            </a:r>
          </a:p>
          <a:p>
            <a:r>
              <a:rPr lang="ru-RU" sz="2400" dirty="0" smtClean="0"/>
              <a:t>Для кого труд-радость, </a:t>
            </a:r>
          </a:p>
          <a:p>
            <a:r>
              <a:rPr lang="ru-RU" sz="2400" dirty="0" smtClean="0"/>
              <a:t>для кого жизнь-счастье!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53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8371" y="0"/>
            <a:ext cx="7125113" cy="9244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«Литературные загадки»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92696"/>
            <a:ext cx="74888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Шурочка ряба</a:t>
            </a:r>
            <a:r>
              <a:rPr lang="ru-RU" dirty="0" smtClean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(</a:t>
            </a:r>
            <a:r>
              <a:rPr lang="ru-RU" dirty="0"/>
              <a:t>Курочка ряба</a:t>
            </a:r>
            <a:r>
              <a:rPr lang="ru-RU" dirty="0" smtClean="0"/>
              <a:t>)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Шар-птица </a:t>
            </a:r>
          </a:p>
          <a:p>
            <a:r>
              <a:rPr lang="ru-RU" dirty="0" smtClean="0"/>
              <a:t>                            (</a:t>
            </a:r>
            <a:r>
              <a:rPr lang="ru-RU" dirty="0"/>
              <a:t>Жар-птица)</a:t>
            </a:r>
            <a:br>
              <a:rPr lang="ru-RU" dirty="0"/>
            </a:br>
            <a:r>
              <a:rPr lang="ru-RU" dirty="0"/>
              <a:t>Гусли-лебеди </a:t>
            </a:r>
            <a:r>
              <a:rPr lang="ru-RU" dirty="0" smtClean="0"/>
              <a:t> </a:t>
            </a:r>
          </a:p>
          <a:p>
            <a:r>
              <a:rPr lang="ru-RU" dirty="0" smtClean="0"/>
              <a:t>                                        (</a:t>
            </a:r>
            <a:r>
              <a:rPr lang="ru-RU" dirty="0"/>
              <a:t>Гуси-лебеди)</a:t>
            </a:r>
            <a:br>
              <a:rPr lang="ru-RU" dirty="0"/>
            </a:br>
            <a:r>
              <a:rPr lang="ru-RU" dirty="0"/>
              <a:t>Полк и семеро </a:t>
            </a:r>
            <a:r>
              <a:rPr lang="ru-RU" dirty="0" smtClean="0"/>
              <a:t>козлят</a:t>
            </a:r>
          </a:p>
          <a:p>
            <a:r>
              <a:rPr lang="ru-RU" dirty="0" smtClean="0"/>
              <a:t>                                                  (Волк </a:t>
            </a:r>
            <a:r>
              <a:rPr lang="ru-RU" dirty="0"/>
              <a:t>и семеро козлят)</a:t>
            </a:r>
            <a:br>
              <a:rPr lang="ru-RU" dirty="0"/>
            </a:br>
            <a:r>
              <a:rPr lang="ru-RU" dirty="0" smtClean="0"/>
              <a:t>Кособок</a:t>
            </a:r>
          </a:p>
          <a:p>
            <a:r>
              <a:rPr lang="ru-RU" dirty="0" smtClean="0"/>
              <a:t>                                (</a:t>
            </a:r>
            <a:r>
              <a:rPr lang="ru-RU" dirty="0"/>
              <a:t>Колобок)</a:t>
            </a:r>
            <a:br>
              <a:rPr lang="ru-RU" dirty="0"/>
            </a:br>
            <a:r>
              <a:rPr lang="ru-RU" dirty="0"/>
              <a:t>Кепка </a:t>
            </a:r>
            <a:endParaRPr lang="ru-RU" dirty="0" smtClean="0"/>
          </a:p>
          <a:p>
            <a:r>
              <a:rPr lang="ru-RU" dirty="0" smtClean="0"/>
              <a:t>                                                    (</a:t>
            </a:r>
            <a:r>
              <a:rPr lang="ru-RU" dirty="0"/>
              <a:t>Репка)</a:t>
            </a:r>
            <a:br>
              <a:rPr lang="ru-RU" dirty="0"/>
            </a:br>
            <a:r>
              <a:rPr lang="ru-RU" dirty="0"/>
              <a:t>Кошечка-</a:t>
            </a:r>
            <a:r>
              <a:rPr lang="ru-RU" dirty="0" err="1"/>
              <a:t>Хаврошечка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                                                    (</a:t>
            </a:r>
            <a:r>
              <a:rPr lang="ru-RU" dirty="0"/>
              <a:t>Крошечка-</a:t>
            </a:r>
            <a:r>
              <a:rPr lang="ru-RU" dirty="0" err="1"/>
              <a:t>Хаврошечка</a:t>
            </a:r>
            <a:r>
              <a:rPr lang="ru-RU" dirty="0"/>
              <a:t>)</a:t>
            </a:r>
            <a:br>
              <a:rPr lang="ru-RU" dirty="0"/>
            </a:br>
            <a:r>
              <a:rPr lang="ru-RU" dirty="0"/>
              <a:t>Киса и журавль </a:t>
            </a:r>
            <a:endParaRPr lang="ru-RU" dirty="0" smtClean="0"/>
          </a:p>
          <a:p>
            <a:r>
              <a:rPr lang="ru-RU" dirty="0" smtClean="0"/>
              <a:t>                               (</a:t>
            </a:r>
            <a:r>
              <a:rPr lang="ru-RU" dirty="0"/>
              <a:t>Лиса и журавль)</a:t>
            </a:r>
            <a:br>
              <a:rPr lang="ru-RU" dirty="0"/>
            </a:br>
            <a:r>
              <a:rPr lang="ru-RU" dirty="0"/>
              <a:t>Крот в сапогах </a:t>
            </a:r>
            <a:endParaRPr lang="ru-RU" dirty="0" smtClean="0"/>
          </a:p>
          <a:p>
            <a:r>
              <a:rPr lang="ru-RU" dirty="0" smtClean="0"/>
              <a:t>                                                           (</a:t>
            </a:r>
            <a:r>
              <a:rPr lang="ru-RU" dirty="0"/>
              <a:t>Кот в сапогах)</a:t>
            </a:r>
          </a:p>
        </p:txBody>
      </p:sp>
    </p:spTree>
    <p:extLst>
      <p:ext uri="{BB962C8B-B14F-4D97-AF65-F5344CB8AC3E}">
        <p14:creationId xmlns:p14="http://schemas.microsoft.com/office/powerpoint/2010/main" val="63695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467" y="11088"/>
            <a:ext cx="7125113" cy="9244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«Угадай профессию»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Кто делает лекарства в аптеке?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Фармацевт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Детский врач?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Педиатр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Профессиональная </a:t>
            </a:r>
            <a:r>
              <a:rPr lang="ru-RU" sz="3200" dirty="0">
                <a:solidFill>
                  <a:srgbClr val="FFFF00"/>
                </a:solidFill>
              </a:rPr>
              <a:t>танцовщица балета</a:t>
            </a:r>
            <a:r>
              <a:rPr lang="ru-RU" sz="3200" dirty="0" smtClean="0">
                <a:solidFill>
                  <a:srgbClr val="FFFF00"/>
                </a:solidFill>
              </a:rPr>
              <a:t>?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Балерина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Человек </a:t>
            </a:r>
            <a:r>
              <a:rPr lang="ru-RU" sz="3200" dirty="0">
                <a:solidFill>
                  <a:srgbClr val="FFFF00"/>
                </a:solidFill>
              </a:rPr>
              <a:t>имеющий свое дело</a:t>
            </a:r>
            <a:r>
              <a:rPr lang="ru-RU" sz="3200" dirty="0" smtClean="0">
                <a:solidFill>
                  <a:srgbClr val="FFFF00"/>
                </a:solidFill>
              </a:rPr>
              <a:t>?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Бизнесмен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Владелиц </a:t>
            </a:r>
            <a:r>
              <a:rPr lang="ru-RU" sz="3200" dirty="0">
                <a:solidFill>
                  <a:srgbClr val="FFFF00"/>
                </a:solidFill>
              </a:rPr>
              <a:t>или управляющий банком</a:t>
            </a:r>
            <a:r>
              <a:rPr lang="ru-RU" sz="3200" dirty="0" smtClean="0">
                <a:solidFill>
                  <a:srgbClr val="FFFF00"/>
                </a:solidFill>
              </a:rPr>
              <a:t>?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Банкир</a:t>
            </a:r>
            <a:r>
              <a:rPr lang="ru-RU" sz="3200" dirty="0">
                <a:solidFill>
                  <a:srgbClr val="FFFF00"/>
                </a:solidFill>
              </a:rPr>
              <a:t/>
            </a:r>
            <a:br>
              <a:rPr lang="ru-RU" sz="3200" dirty="0">
                <a:solidFill>
                  <a:srgbClr val="FFFF00"/>
                </a:solidFill>
              </a:rPr>
            </a:b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0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68435"/>
            <a:ext cx="8964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+mj-lt"/>
              </a:rPr>
              <a:t>Ответственный за выпуск книги, газеты, журнала</a:t>
            </a:r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?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Редактор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Руководитель </a:t>
            </a:r>
            <a:r>
              <a:rPr lang="ru-RU" sz="2800" dirty="0">
                <a:solidFill>
                  <a:srgbClr val="FFFF00"/>
                </a:solidFill>
                <a:latin typeface="+mj-lt"/>
              </a:rPr>
              <a:t>оркестра</a:t>
            </a:r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?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Дирижер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Водитель </a:t>
            </a:r>
            <a:r>
              <a:rPr lang="ru-RU" sz="2800" dirty="0">
                <a:solidFill>
                  <a:srgbClr val="FFFF00"/>
                </a:solidFill>
                <a:latin typeface="+mj-lt"/>
              </a:rPr>
              <a:t>воздушных лайнеров</a:t>
            </a:r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?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Пилот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Специалист</a:t>
            </a:r>
            <a:r>
              <a:rPr lang="ru-RU" sz="2800" dirty="0">
                <a:solidFill>
                  <a:srgbClr val="FFFF00"/>
                </a:solidFill>
                <a:latin typeface="+mj-lt"/>
              </a:rPr>
              <a:t>, отвечающий за постановку фильмов, спектаклей, мюзиклов</a:t>
            </a:r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?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Режиссёр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Зубной </a:t>
            </a:r>
            <a:r>
              <a:rPr lang="ru-RU" sz="2800" dirty="0">
                <a:solidFill>
                  <a:srgbClr val="FFFF00"/>
                </a:solidFill>
                <a:latin typeface="+mj-lt"/>
              </a:rPr>
              <a:t>врач</a:t>
            </a:r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?</a:t>
            </a:r>
          </a:p>
          <a:p>
            <a:r>
              <a:rPr lang="ru-RU" sz="2800" dirty="0" err="1" smtClean="0">
                <a:solidFill>
                  <a:srgbClr val="FFFF00"/>
                </a:solidFill>
                <a:latin typeface="+mj-lt"/>
              </a:rPr>
              <a:t>Стамотолог</a:t>
            </a:r>
            <a:r>
              <a:rPr lang="ru-RU" sz="2800" dirty="0">
                <a:solidFill>
                  <a:srgbClr val="FFFF00"/>
                </a:solidFill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933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«Угадай сказочную профессию»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Сказка о рыбаке и рыбке - фото, когда смотреть по ТВ - Яндек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91" y="1628800"/>
            <a:ext cx="3028950" cy="2286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олобок - РУССКИЕ НАРОДНЫЕ - СКАЗКИ МУДРОЙ СОВЫ - Каталог статей - МАЛЕНЬКАЯ СТРА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28800"/>
            <a:ext cx="3456384" cy="2286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Морозко - Спектакли - Афиша - 59.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975324"/>
            <a:ext cx="3810000" cy="2857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17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@дневники: Лента записей по тем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2" y="523926"/>
            <a:ext cx="3528392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Бременские музыканты / По следам Бременских музыкантов (1968-1973) DVDRip-AVC :: NoNa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2656"/>
            <a:ext cx="3744416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Мультфильм Простоквашино :: skachat-fu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2" y="3302287"/>
            <a:ext cx="4019324" cy="3068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рым: куда сходить с ребенком в марте. - MaM.u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32166"/>
            <a:ext cx="3744416" cy="38092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26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оллекция старых советских открыт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6888"/>
            <a:ext cx="3747880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Золотой ключик. В поиске национальной иде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6344"/>
            <a:ext cx="3888432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1-tub-ru.yandex.net/i?id=bb9245490c27c91e9fccd8658df50032-28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32504"/>
            <a:ext cx="2755003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Рашка по-прежнему не перестаёт изумлять. - Страница 74 - Кофейня - форумы газеты ЯБЛОК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76" y="3356992"/>
            <a:ext cx="4251936" cy="2883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77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451</TotalTime>
  <Words>214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Winter</vt:lpstr>
      <vt:lpstr>Все работы хороши-выбирай на вкус!</vt:lpstr>
      <vt:lpstr>«Закончи пословицу»</vt:lpstr>
      <vt:lpstr>Презентация PowerPoint</vt:lpstr>
      <vt:lpstr>«Литературные загадки»</vt:lpstr>
      <vt:lpstr>«Угадай профессию»</vt:lpstr>
      <vt:lpstr>Презентация PowerPoint</vt:lpstr>
      <vt:lpstr>«Угадай сказочную профессию»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работы хороши-выбирай на вкус!</dc:title>
  <dc:creator>CDB</dc:creator>
  <cp:lastModifiedBy>CDB</cp:lastModifiedBy>
  <cp:revision>32</cp:revision>
  <dcterms:created xsi:type="dcterms:W3CDTF">2014-11-17T06:07:07Z</dcterms:created>
  <dcterms:modified xsi:type="dcterms:W3CDTF">2016-04-01T02:50:07Z</dcterms:modified>
</cp:coreProperties>
</file>