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8" r:id="rId4"/>
    <p:sldId id="258" r:id="rId5"/>
    <p:sldId id="269" r:id="rId6"/>
    <p:sldId id="25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0E53AB-D2AE-4538-8267-CB89946FC58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632E239-720B-4510-8A53-05FCE9F04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Орфографический </a:t>
            </a:r>
            <a:r>
              <a:rPr lang="ru-RU" dirty="0" err="1" smtClean="0"/>
              <a:t>приактикум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7467600" cy="2428892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Мыш</a:t>
            </a:r>
            <a:r>
              <a:rPr lang="ru-RU" sz="3200" dirty="0" smtClean="0"/>
              <a:t>…нок, </a:t>
            </a:r>
            <a:r>
              <a:rPr lang="ru-RU" sz="3200" dirty="0" err="1" smtClean="0"/>
              <a:t>башмач</a:t>
            </a:r>
            <a:r>
              <a:rPr lang="ru-RU" sz="3200" dirty="0" smtClean="0"/>
              <a:t>…к, </a:t>
            </a:r>
            <a:r>
              <a:rPr lang="ru-RU" sz="3200" dirty="0" err="1" smtClean="0"/>
              <a:t>песоч</a:t>
            </a:r>
            <a:r>
              <a:rPr lang="ru-RU" sz="3200" dirty="0" smtClean="0"/>
              <a:t>…к, </a:t>
            </a:r>
            <a:r>
              <a:rPr lang="ru-RU" sz="3200" dirty="0" err="1" smtClean="0"/>
              <a:t>бельч</a:t>
            </a:r>
            <a:r>
              <a:rPr lang="ru-RU" sz="3200" dirty="0" smtClean="0"/>
              <a:t>…нок, </a:t>
            </a:r>
            <a:r>
              <a:rPr lang="ru-RU" sz="3200" dirty="0" err="1" smtClean="0"/>
              <a:t>снеж</a:t>
            </a:r>
            <a:r>
              <a:rPr lang="ru-RU" sz="3200" dirty="0" smtClean="0"/>
              <a:t>…к, еж…нок, </a:t>
            </a:r>
            <a:r>
              <a:rPr lang="ru-RU" sz="3200" dirty="0" err="1" smtClean="0"/>
              <a:t>светляч</a:t>
            </a:r>
            <a:r>
              <a:rPr lang="ru-RU" sz="3200" dirty="0" smtClean="0"/>
              <a:t>…к, </a:t>
            </a:r>
            <a:r>
              <a:rPr lang="ru-RU" sz="3200" dirty="0" err="1" smtClean="0"/>
              <a:t>гребеш</a:t>
            </a:r>
            <a:r>
              <a:rPr lang="ru-RU" sz="3200" dirty="0" smtClean="0"/>
              <a:t>..к.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31032" y="2038782"/>
            <a:ext cx="8712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Мышонок, башмачок, бельчонок, снежок, ежонок, светлячок, гребешок.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7809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оценивания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 ошибок – «5»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1-2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ошибки – «4»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3-4 ошибки – «3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ошибок и более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«2»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1035604"/>
            <a:ext cx="70567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А.С. Пушкин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нынче…  погляди в окно: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 голубыми небесами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Великолепными коврами,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Блестя на солнце, снег лежит;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Прозрачный лес один чернеет,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ель сквозь иней зеленеет,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речка подо льдом блестит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CAPZ1CO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938104"/>
            <a:ext cx="2992202" cy="2074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Имя прилагательное как часть речи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55642" y="620688"/>
            <a:ext cx="89883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пять,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Начинаем отдыхать! (потянуться)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Спинку бодро разогнули, Ручки кверху потянули!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 и два, присесть и встать,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отдохнуть опять.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 и два вперед нагнуться,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 и два назад прогнуться. (движения стишка)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стали мы сильней, (показать «силу»)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Здоровей и веселей! (улыбнуться друг другу)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Комплексный анализ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800" dirty="0" smtClean="0"/>
              <a:t>Над глубок..  свеж.. снегами </a:t>
            </a:r>
            <a:r>
              <a:rPr lang="ru-RU" sz="2800" dirty="0" err="1" smtClean="0"/>
              <a:t>огромн</a:t>
            </a:r>
            <a:r>
              <a:rPr lang="ru-RU" sz="2800" dirty="0" smtClean="0"/>
              <a:t>.. и удивительно </a:t>
            </a:r>
            <a:r>
              <a:rPr lang="ru-RU" sz="2800" dirty="0" err="1" smtClean="0"/>
              <a:t>нежн</a:t>
            </a:r>
            <a:r>
              <a:rPr lang="ru-RU" sz="2800" dirty="0" smtClean="0"/>
              <a:t>.. небо. Такие </a:t>
            </a:r>
            <a:r>
              <a:rPr lang="ru-RU" sz="2800" dirty="0" err="1" smtClean="0"/>
              <a:t>ярк</a:t>
            </a:r>
            <a:r>
              <a:rPr lang="ru-RU" sz="2800" dirty="0" smtClean="0"/>
              <a:t>..  </a:t>
            </a:r>
            <a:r>
              <a:rPr lang="ru-RU" sz="2800" dirty="0" err="1" smtClean="0"/>
              <a:t>радостн</a:t>
            </a:r>
            <a:r>
              <a:rPr lang="ru-RU" sz="2800" dirty="0" smtClean="0"/>
              <a:t>.. краски бывают только по утрам. Особенно хороши они над свеж.. снегом и зелён.. бором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. </a:t>
            </a:r>
            <a:endParaRPr lang="ru-RU" sz="3200" dirty="0" smtClean="0"/>
          </a:p>
          <a:p>
            <a:pPr algn="r">
              <a:buNone/>
            </a:pPr>
            <a:r>
              <a:rPr lang="ru-RU" sz="3200" dirty="0" smtClean="0"/>
              <a:t>(И.Бунин)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1480864"/>
            <a:ext cx="3137748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 глубокими снежными снегами огромное и удивительное небо.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Такие яркие радостные краски бывают только по утрам.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Особенно хороши они над свежим снегом и зеленым бором.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(над ) глубокими снегами – мн.ч.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определение.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Огромное и удивительное небо – ср.р., И.п. ед.ч., определение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Яркие радостные краски – мн.ч., И.п., определение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Хороши – краткое прилагательное, сказуемое.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Свежим снегом – ед. ч. Т.п., м.р., определение.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Зеленым бором – ед. ч., Т.п., м.р. определение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410</TotalTime>
  <Words>292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Орфографический приактикум</vt:lpstr>
      <vt:lpstr>Слайд 2</vt:lpstr>
      <vt:lpstr>Слайд 3</vt:lpstr>
      <vt:lpstr>Слайд 4</vt:lpstr>
      <vt:lpstr>Слайд 5</vt:lpstr>
      <vt:lpstr>Комплексный анализ текста</vt:lpstr>
      <vt:lpstr>Слайд 7</vt:lpstr>
    </vt:vector>
  </TitlesOfParts>
  <Company>сош7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 как часть речи.  Повторение изученного в 5 классе.</dc:title>
  <dc:creator>Ученик</dc:creator>
  <cp:lastModifiedBy>Сабина</cp:lastModifiedBy>
  <cp:revision>18</cp:revision>
  <dcterms:created xsi:type="dcterms:W3CDTF">2010-01-30T09:27:27Z</dcterms:created>
  <dcterms:modified xsi:type="dcterms:W3CDTF">2022-12-18T14:46:17Z</dcterms:modified>
</cp:coreProperties>
</file>