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9" r:id="rId1"/>
  </p:sldMasterIdLst>
  <p:sldIdLst>
    <p:sldId id="259" r:id="rId2"/>
    <p:sldId id="266" r:id="rId3"/>
    <p:sldId id="257" r:id="rId4"/>
    <p:sldId id="261" r:id="rId5"/>
    <p:sldId id="268" r:id="rId6"/>
    <p:sldId id="269" r:id="rId7"/>
    <p:sldId id="270" r:id="rId8"/>
    <p:sldId id="263" r:id="rId9"/>
    <p:sldId id="267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4" d="100"/>
          <a:sy n="94" d="100"/>
        </p:scale>
        <p:origin x="245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4" Type="http://schemas.openxmlformats.org/officeDocument/2006/relationships/image" Target="../media/image4.jpe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4" Type="http://schemas.openxmlformats.org/officeDocument/2006/relationships/image" Target="../media/image4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370B083-7A16-41AB-8FE6-905E4C24C03D}" type="doc">
      <dgm:prSet loTypeId="urn:microsoft.com/office/officeart/2005/8/layout/hierarchy6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601D479-384E-433B-BE6A-D5CB35B04046}">
      <dgm:prSet phldrT="[Текст]" custT="1"/>
      <dgm:spPr/>
      <dgm:t>
        <a:bodyPr/>
        <a:lstStyle/>
        <a:p>
          <a:r>
            <a:rPr lang="ru-RU" sz="1800" b="1" dirty="0" smtClean="0"/>
            <a:t>ГИА-11</a:t>
          </a:r>
        </a:p>
        <a:p>
          <a:r>
            <a:rPr lang="ru-RU" sz="1800" b="1" dirty="0" smtClean="0"/>
            <a:t>Государственная итоговая аттестация</a:t>
          </a:r>
          <a:endParaRPr lang="ru-RU" sz="1800" b="1" dirty="0"/>
        </a:p>
      </dgm:t>
    </dgm:pt>
    <dgm:pt modelId="{5B27A924-C524-49D3-B799-91E165888458}" type="parTrans" cxnId="{34297695-D1C4-4110-B64C-B20131AE6E43}">
      <dgm:prSet/>
      <dgm:spPr/>
      <dgm:t>
        <a:bodyPr/>
        <a:lstStyle/>
        <a:p>
          <a:endParaRPr lang="ru-RU"/>
        </a:p>
      </dgm:t>
    </dgm:pt>
    <dgm:pt modelId="{EC87A74E-8522-4F6E-9222-3D13BB5D89EB}" type="sibTrans" cxnId="{34297695-D1C4-4110-B64C-B20131AE6E43}">
      <dgm:prSet/>
      <dgm:spPr/>
      <dgm:t>
        <a:bodyPr/>
        <a:lstStyle/>
        <a:p>
          <a:endParaRPr lang="ru-RU"/>
        </a:p>
      </dgm:t>
    </dgm:pt>
    <dgm:pt modelId="{390AC44C-3C8D-49FC-A4DC-C8810BED7D31}" type="asst">
      <dgm:prSet phldrT="[Текст]" custT="1"/>
      <dgm:spPr/>
      <dgm:t>
        <a:bodyPr/>
        <a:lstStyle/>
        <a:p>
          <a:r>
            <a:rPr lang="ru-RU" sz="1400" b="1" dirty="0" smtClean="0"/>
            <a:t>ЕГЭ</a:t>
          </a:r>
        </a:p>
        <a:p>
          <a:r>
            <a:rPr lang="ru-RU" sz="1400" b="1" dirty="0" smtClean="0"/>
            <a:t>Единый государственный экзамен</a:t>
          </a:r>
          <a:endParaRPr lang="ru-RU" sz="1400" b="1" dirty="0"/>
        </a:p>
      </dgm:t>
    </dgm:pt>
    <dgm:pt modelId="{2D4CF437-46EE-4A46-BAD0-470ECBA40AE1}" type="parTrans" cxnId="{20708D20-FD42-4257-8F7E-DC4AA5944EF6}">
      <dgm:prSet/>
      <dgm:spPr/>
      <dgm:t>
        <a:bodyPr/>
        <a:lstStyle/>
        <a:p>
          <a:endParaRPr lang="ru-RU"/>
        </a:p>
      </dgm:t>
    </dgm:pt>
    <dgm:pt modelId="{35B56038-F819-4B95-88CF-DD292EA453E2}" type="sibTrans" cxnId="{20708D20-FD42-4257-8F7E-DC4AA5944EF6}">
      <dgm:prSet/>
      <dgm:spPr/>
      <dgm:t>
        <a:bodyPr/>
        <a:lstStyle/>
        <a:p>
          <a:endParaRPr lang="ru-RU"/>
        </a:p>
      </dgm:t>
    </dgm:pt>
    <dgm:pt modelId="{D216F172-291F-424B-9276-88994F1E341D}">
      <dgm:prSet phldrT="[Текст]" custT="1"/>
      <dgm:spPr/>
      <dgm:t>
        <a:bodyPr/>
        <a:lstStyle/>
        <a:p>
          <a:r>
            <a:rPr lang="ru-RU" sz="1800" b="1" dirty="0" smtClean="0"/>
            <a:t>Русский язык</a:t>
          </a:r>
          <a:endParaRPr lang="ru-RU" sz="1800" b="1" dirty="0"/>
        </a:p>
      </dgm:t>
    </dgm:pt>
    <dgm:pt modelId="{E1AAC2A9-A109-4E40-8F6C-A0DBF9419A51}" type="parTrans" cxnId="{09A8BE44-E4D0-4D13-B9D7-E4517562A87A}">
      <dgm:prSet/>
      <dgm:spPr/>
      <dgm:t>
        <a:bodyPr/>
        <a:lstStyle/>
        <a:p>
          <a:endParaRPr lang="ru-RU"/>
        </a:p>
      </dgm:t>
    </dgm:pt>
    <dgm:pt modelId="{819DA541-BD34-4913-A4F7-474008838E7E}" type="sibTrans" cxnId="{09A8BE44-E4D0-4D13-B9D7-E4517562A87A}">
      <dgm:prSet/>
      <dgm:spPr/>
      <dgm:t>
        <a:bodyPr/>
        <a:lstStyle/>
        <a:p>
          <a:endParaRPr lang="ru-RU"/>
        </a:p>
      </dgm:t>
    </dgm:pt>
    <dgm:pt modelId="{8D608C1F-90CD-4ADA-AE0E-920D97F41E37}">
      <dgm:prSet phldrT="[Текст]" custT="1"/>
      <dgm:spPr/>
      <dgm:t>
        <a:bodyPr/>
        <a:lstStyle/>
        <a:p>
          <a:r>
            <a:rPr lang="ru-RU" sz="1800" b="1" dirty="0" smtClean="0"/>
            <a:t>Математика</a:t>
          </a:r>
          <a:endParaRPr lang="ru-RU" sz="1800" b="1" dirty="0"/>
        </a:p>
      </dgm:t>
    </dgm:pt>
    <dgm:pt modelId="{EF4471D9-14D4-4732-A898-37D0E846488F}" type="parTrans" cxnId="{1E46E37E-ED94-4D27-920B-54304365995F}">
      <dgm:prSet/>
      <dgm:spPr/>
      <dgm:t>
        <a:bodyPr/>
        <a:lstStyle/>
        <a:p>
          <a:endParaRPr lang="ru-RU"/>
        </a:p>
      </dgm:t>
    </dgm:pt>
    <dgm:pt modelId="{72945611-CC71-42D1-BD58-05581C4BA1F1}" type="sibTrans" cxnId="{1E46E37E-ED94-4D27-920B-54304365995F}">
      <dgm:prSet/>
      <dgm:spPr/>
      <dgm:t>
        <a:bodyPr/>
        <a:lstStyle/>
        <a:p>
          <a:endParaRPr lang="ru-RU"/>
        </a:p>
      </dgm:t>
    </dgm:pt>
    <dgm:pt modelId="{656A59AA-9839-4F5B-AE4F-D294B5BD3A27}" type="asst">
      <dgm:prSet custT="1"/>
      <dgm:spPr/>
      <dgm:t>
        <a:bodyPr/>
        <a:lstStyle/>
        <a:p>
          <a:r>
            <a:rPr lang="ru-RU" sz="1400" b="1" dirty="0" smtClean="0"/>
            <a:t>ГВЭ</a:t>
          </a:r>
        </a:p>
        <a:p>
          <a:r>
            <a:rPr lang="ru-RU" sz="1400" b="1" dirty="0" smtClean="0"/>
            <a:t>Государственный выпускной экзамен</a:t>
          </a:r>
          <a:endParaRPr lang="ru-RU" sz="1400" b="1" dirty="0"/>
        </a:p>
      </dgm:t>
    </dgm:pt>
    <dgm:pt modelId="{F9C455C7-E0CA-4FD1-B7C7-947A870D37A0}" type="parTrans" cxnId="{03EE8D60-CB60-450D-A4E6-4EE08487CCAB}">
      <dgm:prSet/>
      <dgm:spPr/>
      <dgm:t>
        <a:bodyPr/>
        <a:lstStyle/>
        <a:p>
          <a:endParaRPr lang="ru-RU"/>
        </a:p>
      </dgm:t>
    </dgm:pt>
    <dgm:pt modelId="{0A53FD35-EFBD-4FAF-A2CD-D9E8B055C736}" type="sibTrans" cxnId="{03EE8D60-CB60-450D-A4E6-4EE08487CCAB}">
      <dgm:prSet/>
      <dgm:spPr/>
      <dgm:t>
        <a:bodyPr/>
        <a:lstStyle/>
        <a:p>
          <a:endParaRPr lang="ru-RU"/>
        </a:p>
      </dgm:t>
    </dgm:pt>
    <dgm:pt modelId="{B8184523-D216-4AFD-8271-7D9684D8D607}" type="asst">
      <dgm:prSet custT="1"/>
      <dgm:spPr/>
      <dgm:t>
        <a:bodyPr/>
        <a:lstStyle/>
        <a:p>
          <a:r>
            <a:rPr lang="ru-RU" sz="1800" b="1" dirty="0" smtClean="0"/>
            <a:t>Русский язык</a:t>
          </a:r>
          <a:endParaRPr lang="ru-RU" sz="1800" b="1" dirty="0"/>
        </a:p>
      </dgm:t>
    </dgm:pt>
    <dgm:pt modelId="{9F4FE2AD-C7E9-4C0F-AEE2-E85F28B8FDD3}" type="parTrans" cxnId="{CFE06F0B-38D2-4D58-9796-31C91783B96D}">
      <dgm:prSet/>
      <dgm:spPr/>
      <dgm:t>
        <a:bodyPr/>
        <a:lstStyle/>
        <a:p>
          <a:endParaRPr lang="ru-RU"/>
        </a:p>
      </dgm:t>
    </dgm:pt>
    <dgm:pt modelId="{459DC155-E606-4E75-8F44-DA25DD997051}" type="sibTrans" cxnId="{CFE06F0B-38D2-4D58-9796-31C91783B96D}">
      <dgm:prSet/>
      <dgm:spPr/>
      <dgm:t>
        <a:bodyPr/>
        <a:lstStyle/>
        <a:p>
          <a:endParaRPr lang="ru-RU"/>
        </a:p>
      </dgm:t>
    </dgm:pt>
    <dgm:pt modelId="{99129504-7647-487B-9164-A636D6D10CCA}" type="asst">
      <dgm:prSet custT="1"/>
      <dgm:spPr/>
      <dgm:t>
        <a:bodyPr/>
        <a:lstStyle/>
        <a:p>
          <a:r>
            <a:rPr lang="ru-RU" sz="1800" b="1" dirty="0" smtClean="0"/>
            <a:t>Математика </a:t>
          </a:r>
          <a:r>
            <a:rPr lang="ru-RU" sz="1800" b="0" dirty="0" smtClean="0"/>
            <a:t>(база или профиль)</a:t>
          </a:r>
          <a:endParaRPr lang="ru-RU" sz="1800" b="0" dirty="0"/>
        </a:p>
      </dgm:t>
    </dgm:pt>
    <dgm:pt modelId="{D43B06BB-1FDD-41CE-8CFB-1CD2C6D6F0EE}" type="parTrans" cxnId="{D036FCBA-9672-4865-B3F9-282D0CCC46A6}">
      <dgm:prSet/>
      <dgm:spPr/>
      <dgm:t>
        <a:bodyPr/>
        <a:lstStyle/>
        <a:p>
          <a:endParaRPr lang="ru-RU"/>
        </a:p>
      </dgm:t>
    </dgm:pt>
    <dgm:pt modelId="{BBD2437B-F38D-4EC0-A154-66148C830FB4}" type="sibTrans" cxnId="{D036FCBA-9672-4865-B3F9-282D0CCC46A6}">
      <dgm:prSet/>
      <dgm:spPr/>
      <dgm:t>
        <a:bodyPr/>
        <a:lstStyle/>
        <a:p>
          <a:endParaRPr lang="ru-RU"/>
        </a:p>
      </dgm:t>
    </dgm:pt>
    <dgm:pt modelId="{EBDEAC37-8575-4EE3-978F-FCAB860AA789}" type="asst">
      <dgm:prSet custT="1"/>
      <dgm:spPr/>
      <dgm:t>
        <a:bodyPr/>
        <a:lstStyle/>
        <a:p>
          <a:r>
            <a:rPr lang="ru-RU" sz="1800" b="1" dirty="0" smtClean="0"/>
            <a:t>+2 предмета по выбору</a:t>
          </a:r>
          <a:endParaRPr lang="ru-RU" sz="1800" b="1" dirty="0"/>
        </a:p>
      </dgm:t>
    </dgm:pt>
    <dgm:pt modelId="{A92F665C-2096-4CCB-87F6-78F269045406}" type="parTrans" cxnId="{3CCD1783-7809-4B5F-BE1A-6C1544F1C758}">
      <dgm:prSet/>
      <dgm:spPr/>
      <dgm:t>
        <a:bodyPr/>
        <a:lstStyle/>
        <a:p>
          <a:endParaRPr lang="ru-RU"/>
        </a:p>
      </dgm:t>
    </dgm:pt>
    <dgm:pt modelId="{A81A77A0-68EC-464C-A00E-B2480FD40DBE}" type="sibTrans" cxnId="{3CCD1783-7809-4B5F-BE1A-6C1544F1C758}">
      <dgm:prSet/>
      <dgm:spPr/>
      <dgm:t>
        <a:bodyPr/>
        <a:lstStyle/>
        <a:p>
          <a:endParaRPr lang="ru-RU"/>
        </a:p>
      </dgm:t>
    </dgm:pt>
    <dgm:pt modelId="{31DE04B3-85D4-4A4A-8970-F42EA482804D}" type="pres">
      <dgm:prSet presAssocID="{C370B083-7A16-41AB-8FE6-905E4C24C03D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C7945C9-1155-47A2-B565-2FF6ADECD8CD}" type="pres">
      <dgm:prSet presAssocID="{C370B083-7A16-41AB-8FE6-905E4C24C03D}" presName="hierFlow" presStyleCnt="0"/>
      <dgm:spPr/>
    </dgm:pt>
    <dgm:pt modelId="{7D587DD4-932F-4354-B9F1-C89B21356D80}" type="pres">
      <dgm:prSet presAssocID="{C370B083-7A16-41AB-8FE6-905E4C24C03D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D9AA7103-BF12-4593-8995-80E587DBF310}" type="pres">
      <dgm:prSet presAssocID="{7601D479-384E-433B-BE6A-D5CB35B04046}" presName="Name14" presStyleCnt="0"/>
      <dgm:spPr/>
    </dgm:pt>
    <dgm:pt modelId="{2D978AE4-5E45-4A74-BD16-39F898A91E54}" type="pres">
      <dgm:prSet presAssocID="{7601D479-384E-433B-BE6A-D5CB35B04046}" presName="level1Shape" presStyleLbl="node0" presStyleIdx="0" presStyleCnt="1" custScaleX="276942" custScaleY="124558" custLinFactY="-5868" custLinFactNeighborX="-1825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2D4086C-5B4A-44F8-9A7F-FE38192DA417}" type="pres">
      <dgm:prSet presAssocID="{7601D479-384E-433B-BE6A-D5CB35B04046}" presName="hierChild2" presStyleCnt="0"/>
      <dgm:spPr/>
    </dgm:pt>
    <dgm:pt modelId="{EAF058AF-5A3F-46AD-8A57-F004C864CDA8}" type="pres">
      <dgm:prSet presAssocID="{2D4CF437-46EE-4A46-BAD0-470ECBA40AE1}" presName="Name19" presStyleLbl="parChTrans1D2" presStyleIdx="0" presStyleCnt="2"/>
      <dgm:spPr/>
      <dgm:t>
        <a:bodyPr/>
        <a:lstStyle/>
        <a:p>
          <a:endParaRPr lang="ru-RU"/>
        </a:p>
      </dgm:t>
    </dgm:pt>
    <dgm:pt modelId="{0BD39EE1-C1D8-46D4-A8E7-485359BE7261}" type="pres">
      <dgm:prSet presAssocID="{390AC44C-3C8D-49FC-A4DC-C8810BED7D31}" presName="Name21" presStyleCnt="0"/>
      <dgm:spPr/>
    </dgm:pt>
    <dgm:pt modelId="{5A998267-5290-4EA7-931E-A20679F23300}" type="pres">
      <dgm:prSet presAssocID="{390AC44C-3C8D-49FC-A4DC-C8810BED7D31}" presName="level2Shape" presStyleLbl="asst1" presStyleIdx="0" presStyleCnt="5" custScaleX="212542" custScaleY="97139" custLinFactNeighborX="-4259" custLinFactNeighborY="-96742"/>
      <dgm:spPr/>
      <dgm:t>
        <a:bodyPr/>
        <a:lstStyle/>
        <a:p>
          <a:endParaRPr lang="ru-RU"/>
        </a:p>
      </dgm:t>
    </dgm:pt>
    <dgm:pt modelId="{2D131BE7-D374-47AE-A568-F978E2E74F71}" type="pres">
      <dgm:prSet presAssocID="{390AC44C-3C8D-49FC-A4DC-C8810BED7D31}" presName="hierChild3" presStyleCnt="0"/>
      <dgm:spPr/>
    </dgm:pt>
    <dgm:pt modelId="{B4640063-ADD5-4D29-937E-7289E904EEF9}" type="pres">
      <dgm:prSet presAssocID="{9F4FE2AD-C7E9-4C0F-AEE2-E85F28B8FDD3}" presName="Name19" presStyleLbl="parChTrans1D3" presStyleIdx="0" presStyleCnt="5"/>
      <dgm:spPr/>
      <dgm:t>
        <a:bodyPr/>
        <a:lstStyle/>
        <a:p>
          <a:endParaRPr lang="ru-RU"/>
        </a:p>
      </dgm:t>
    </dgm:pt>
    <dgm:pt modelId="{8ED801B6-FDE3-48AE-9428-202F33EC6F2D}" type="pres">
      <dgm:prSet presAssocID="{B8184523-D216-4AFD-8271-7D9684D8D607}" presName="Name21" presStyleCnt="0"/>
      <dgm:spPr/>
    </dgm:pt>
    <dgm:pt modelId="{5EAAB9D7-C993-42AC-B6E2-662B4E79977A}" type="pres">
      <dgm:prSet presAssocID="{B8184523-D216-4AFD-8271-7D9684D8D607}" presName="level2Shape" presStyleLbl="asst1" presStyleIdx="1" presStyleCnt="5" custLinFactNeighborX="-2737" custLinFactNeighborY="-83851"/>
      <dgm:spPr/>
      <dgm:t>
        <a:bodyPr/>
        <a:lstStyle/>
        <a:p>
          <a:endParaRPr lang="ru-RU"/>
        </a:p>
      </dgm:t>
    </dgm:pt>
    <dgm:pt modelId="{6F001428-FED0-413B-8EFE-A3EA1FD2A7C6}" type="pres">
      <dgm:prSet presAssocID="{B8184523-D216-4AFD-8271-7D9684D8D607}" presName="hierChild3" presStyleCnt="0"/>
      <dgm:spPr/>
    </dgm:pt>
    <dgm:pt modelId="{86EAEA6E-E6BD-4011-ADD7-D194FD2E91F7}" type="pres">
      <dgm:prSet presAssocID="{D43B06BB-1FDD-41CE-8CFB-1CD2C6D6F0EE}" presName="Name19" presStyleLbl="parChTrans1D3" presStyleIdx="1" presStyleCnt="5"/>
      <dgm:spPr/>
      <dgm:t>
        <a:bodyPr/>
        <a:lstStyle/>
        <a:p>
          <a:endParaRPr lang="ru-RU"/>
        </a:p>
      </dgm:t>
    </dgm:pt>
    <dgm:pt modelId="{53410DEC-6918-4971-844D-ADA546D41927}" type="pres">
      <dgm:prSet presAssocID="{99129504-7647-487B-9164-A636D6D10CCA}" presName="Name21" presStyleCnt="0"/>
      <dgm:spPr/>
    </dgm:pt>
    <dgm:pt modelId="{347B8C69-FA55-4A26-AF2C-4FE8C44A8A40}" type="pres">
      <dgm:prSet presAssocID="{99129504-7647-487B-9164-A636D6D10CCA}" presName="level2Shape" presStyleLbl="asst1" presStyleIdx="2" presStyleCnt="5" custScaleX="135996" custLinFactNeighborX="-5476" custLinFactNeighborY="-83851"/>
      <dgm:spPr/>
      <dgm:t>
        <a:bodyPr/>
        <a:lstStyle/>
        <a:p>
          <a:endParaRPr lang="ru-RU"/>
        </a:p>
      </dgm:t>
    </dgm:pt>
    <dgm:pt modelId="{2463DD6C-2D09-49B0-9E0F-63B1F5BEC625}" type="pres">
      <dgm:prSet presAssocID="{99129504-7647-487B-9164-A636D6D10CCA}" presName="hierChild3" presStyleCnt="0"/>
      <dgm:spPr/>
    </dgm:pt>
    <dgm:pt modelId="{268F11F1-E1C4-4CC9-908A-A57337273B0B}" type="pres">
      <dgm:prSet presAssocID="{A92F665C-2096-4CCB-87F6-78F269045406}" presName="Name19" presStyleLbl="parChTrans1D3" presStyleIdx="2" presStyleCnt="5"/>
      <dgm:spPr/>
      <dgm:t>
        <a:bodyPr/>
        <a:lstStyle/>
        <a:p>
          <a:endParaRPr lang="ru-RU"/>
        </a:p>
      </dgm:t>
    </dgm:pt>
    <dgm:pt modelId="{7159FF8F-3E20-45F6-A59A-50EC4C597F7D}" type="pres">
      <dgm:prSet presAssocID="{EBDEAC37-8575-4EE3-978F-FCAB860AA789}" presName="Name21" presStyleCnt="0"/>
      <dgm:spPr/>
    </dgm:pt>
    <dgm:pt modelId="{C449B5B8-6FF4-4ABC-A8B8-1D78969E7967}" type="pres">
      <dgm:prSet presAssocID="{EBDEAC37-8575-4EE3-978F-FCAB860AA789}" presName="level2Shape" presStyleLbl="asst1" presStyleIdx="3" presStyleCnt="5" custScaleX="134570" custLinFactNeighborX="-2434" custLinFactNeighborY="-81113"/>
      <dgm:spPr/>
      <dgm:t>
        <a:bodyPr/>
        <a:lstStyle/>
        <a:p>
          <a:endParaRPr lang="ru-RU"/>
        </a:p>
      </dgm:t>
    </dgm:pt>
    <dgm:pt modelId="{432193B3-08F9-48F1-AB38-4BC7C433DADD}" type="pres">
      <dgm:prSet presAssocID="{EBDEAC37-8575-4EE3-978F-FCAB860AA789}" presName="hierChild3" presStyleCnt="0"/>
      <dgm:spPr/>
    </dgm:pt>
    <dgm:pt modelId="{C8E64C70-783A-48B2-9A04-4CAFC79DB252}" type="pres">
      <dgm:prSet presAssocID="{F9C455C7-E0CA-4FD1-B7C7-947A870D37A0}" presName="Name19" presStyleLbl="parChTrans1D2" presStyleIdx="1" presStyleCnt="2"/>
      <dgm:spPr/>
      <dgm:t>
        <a:bodyPr/>
        <a:lstStyle/>
        <a:p>
          <a:endParaRPr lang="ru-RU"/>
        </a:p>
      </dgm:t>
    </dgm:pt>
    <dgm:pt modelId="{65DD68C0-2758-4683-B80F-470909AC5727}" type="pres">
      <dgm:prSet presAssocID="{656A59AA-9839-4F5B-AE4F-D294B5BD3A27}" presName="Name21" presStyleCnt="0"/>
      <dgm:spPr/>
    </dgm:pt>
    <dgm:pt modelId="{7E19F51B-B89A-42A4-A7FF-E310670EC95E}" type="pres">
      <dgm:prSet presAssocID="{656A59AA-9839-4F5B-AE4F-D294B5BD3A27}" presName="level2Shape" presStyleLbl="asst1" presStyleIdx="4" presStyleCnt="5" custScaleX="213553" custScaleY="96061" custLinFactNeighborX="-6084" custLinFactNeighborY="-95829"/>
      <dgm:spPr/>
      <dgm:t>
        <a:bodyPr/>
        <a:lstStyle/>
        <a:p>
          <a:endParaRPr lang="ru-RU"/>
        </a:p>
      </dgm:t>
    </dgm:pt>
    <dgm:pt modelId="{5F84317E-C9DD-47B8-807C-81841D3CD6D9}" type="pres">
      <dgm:prSet presAssocID="{656A59AA-9839-4F5B-AE4F-D294B5BD3A27}" presName="hierChild3" presStyleCnt="0"/>
      <dgm:spPr/>
    </dgm:pt>
    <dgm:pt modelId="{2AF27C84-5DA6-4938-BADE-0268A681E84E}" type="pres">
      <dgm:prSet presAssocID="{E1AAC2A9-A109-4E40-8F6C-A0DBF9419A51}" presName="Name19" presStyleLbl="parChTrans1D3" presStyleIdx="3" presStyleCnt="5"/>
      <dgm:spPr/>
      <dgm:t>
        <a:bodyPr/>
        <a:lstStyle/>
        <a:p>
          <a:endParaRPr lang="ru-RU"/>
        </a:p>
      </dgm:t>
    </dgm:pt>
    <dgm:pt modelId="{BDA1A0E1-B52A-4CED-A1AF-1CA5EC9C7F75}" type="pres">
      <dgm:prSet presAssocID="{D216F172-291F-424B-9276-88994F1E341D}" presName="Name21" presStyleCnt="0"/>
      <dgm:spPr/>
    </dgm:pt>
    <dgm:pt modelId="{CA7D8D94-8F99-49A3-8315-098DAFE9C1E7}" type="pres">
      <dgm:prSet presAssocID="{D216F172-291F-424B-9276-88994F1E341D}" presName="level2Shape" presStyleLbl="node3" presStyleIdx="0" presStyleCnt="2" custLinFactNeighborX="-609" custLinFactNeighborY="-85790"/>
      <dgm:spPr/>
      <dgm:t>
        <a:bodyPr/>
        <a:lstStyle/>
        <a:p>
          <a:endParaRPr lang="ru-RU"/>
        </a:p>
      </dgm:t>
    </dgm:pt>
    <dgm:pt modelId="{E5A9019D-CF14-45C9-809E-D428FE5B7752}" type="pres">
      <dgm:prSet presAssocID="{D216F172-291F-424B-9276-88994F1E341D}" presName="hierChild3" presStyleCnt="0"/>
      <dgm:spPr/>
    </dgm:pt>
    <dgm:pt modelId="{DF0B761E-EEBC-44F8-8F51-97E64B03FAA3}" type="pres">
      <dgm:prSet presAssocID="{EF4471D9-14D4-4732-A898-37D0E846488F}" presName="Name19" presStyleLbl="parChTrans1D3" presStyleIdx="4" presStyleCnt="5"/>
      <dgm:spPr/>
      <dgm:t>
        <a:bodyPr/>
        <a:lstStyle/>
        <a:p>
          <a:endParaRPr lang="ru-RU"/>
        </a:p>
      </dgm:t>
    </dgm:pt>
    <dgm:pt modelId="{D4D79FC7-5612-4265-B6DA-3F711BF7BDB5}" type="pres">
      <dgm:prSet presAssocID="{8D608C1F-90CD-4ADA-AE0E-920D97F41E37}" presName="Name21" presStyleCnt="0"/>
      <dgm:spPr/>
    </dgm:pt>
    <dgm:pt modelId="{4D88B003-257D-4D95-B33F-0854E58E67DF}" type="pres">
      <dgm:prSet presAssocID="{8D608C1F-90CD-4ADA-AE0E-920D97F41E37}" presName="level2Shape" presStyleLbl="node3" presStyleIdx="1" presStyleCnt="2" custScaleX="131122" custLinFactNeighborX="303" custLinFactNeighborY="-87616"/>
      <dgm:spPr/>
      <dgm:t>
        <a:bodyPr/>
        <a:lstStyle/>
        <a:p>
          <a:endParaRPr lang="ru-RU"/>
        </a:p>
      </dgm:t>
    </dgm:pt>
    <dgm:pt modelId="{E7786E2D-29EF-44AA-AA63-5917A8EE4D1E}" type="pres">
      <dgm:prSet presAssocID="{8D608C1F-90CD-4ADA-AE0E-920D97F41E37}" presName="hierChild3" presStyleCnt="0"/>
      <dgm:spPr/>
    </dgm:pt>
    <dgm:pt modelId="{F497C413-2F94-4259-9ACD-55DD8B98156B}" type="pres">
      <dgm:prSet presAssocID="{C370B083-7A16-41AB-8FE6-905E4C24C03D}" presName="bgShapesFlow" presStyleCnt="0"/>
      <dgm:spPr/>
    </dgm:pt>
  </dgm:ptLst>
  <dgm:cxnLst>
    <dgm:cxn modelId="{E6E43D70-6F28-4077-8F11-F87EF40795B6}" type="presOf" srcId="{390AC44C-3C8D-49FC-A4DC-C8810BED7D31}" destId="{5A998267-5290-4EA7-931E-A20679F23300}" srcOrd="0" destOrd="0" presId="urn:microsoft.com/office/officeart/2005/8/layout/hierarchy6"/>
    <dgm:cxn modelId="{7B27F7F4-00F6-40A5-8DB5-3C5C766F0EBB}" type="presOf" srcId="{EBDEAC37-8575-4EE3-978F-FCAB860AA789}" destId="{C449B5B8-6FF4-4ABC-A8B8-1D78969E7967}" srcOrd="0" destOrd="0" presId="urn:microsoft.com/office/officeart/2005/8/layout/hierarchy6"/>
    <dgm:cxn modelId="{03EE8D60-CB60-450D-A4E6-4EE08487CCAB}" srcId="{7601D479-384E-433B-BE6A-D5CB35B04046}" destId="{656A59AA-9839-4F5B-AE4F-D294B5BD3A27}" srcOrd="1" destOrd="0" parTransId="{F9C455C7-E0CA-4FD1-B7C7-947A870D37A0}" sibTransId="{0A53FD35-EFBD-4FAF-A2CD-D9E8B055C736}"/>
    <dgm:cxn modelId="{B5220853-A34C-4DF8-A764-47B4C899AD83}" type="presOf" srcId="{2D4CF437-46EE-4A46-BAD0-470ECBA40AE1}" destId="{EAF058AF-5A3F-46AD-8A57-F004C864CDA8}" srcOrd="0" destOrd="0" presId="urn:microsoft.com/office/officeart/2005/8/layout/hierarchy6"/>
    <dgm:cxn modelId="{1AD3CF81-7A3B-4BDC-9C48-B673B66227C1}" type="presOf" srcId="{A92F665C-2096-4CCB-87F6-78F269045406}" destId="{268F11F1-E1C4-4CC9-908A-A57337273B0B}" srcOrd="0" destOrd="0" presId="urn:microsoft.com/office/officeart/2005/8/layout/hierarchy6"/>
    <dgm:cxn modelId="{F4808D5B-B720-4BD2-8889-A6A418CB03C5}" type="presOf" srcId="{9F4FE2AD-C7E9-4C0F-AEE2-E85F28B8FDD3}" destId="{B4640063-ADD5-4D29-937E-7289E904EEF9}" srcOrd="0" destOrd="0" presId="urn:microsoft.com/office/officeart/2005/8/layout/hierarchy6"/>
    <dgm:cxn modelId="{D036FCBA-9672-4865-B3F9-282D0CCC46A6}" srcId="{390AC44C-3C8D-49FC-A4DC-C8810BED7D31}" destId="{99129504-7647-487B-9164-A636D6D10CCA}" srcOrd="1" destOrd="0" parTransId="{D43B06BB-1FDD-41CE-8CFB-1CD2C6D6F0EE}" sibTransId="{BBD2437B-F38D-4EC0-A154-66148C830FB4}"/>
    <dgm:cxn modelId="{F2ECE6B1-79F6-43DA-BAFA-EA6358D0FE15}" type="presOf" srcId="{B8184523-D216-4AFD-8271-7D9684D8D607}" destId="{5EAAB9D7-C993-42AC-B6E2-662B4E79977A}" srcOrd="0" destOrd="0" presId="urn:microsoft.com/office/officeart/2005/8/layout/hierarchy6"/>
    <dgm:cxn modelId="{3CCD1783-7809-4B5F-BE1A-6C1544F1C758}" srcId="{390AC44C-3C8D-49FC-A4DC-C8810BED7D31}" destId="{EBDEAC37-8575-4EE3-978F-FCAB860AA789}" srcOrd="2" destOrd="0" parTransId="{A92F665C-2096-4CCB-87F6-78F269045406}" sibTransId="{A81A77A0-68EC-464C-A00E-B2480FD40DBE}"/>
    <dgm:cxn modelId="{09A8BE44-E4D0-4D13-B9D7-E4517562A87A}" srcId="{656A59AA-9839-4F5B-AE4F-D294B5BD3A27}" destId="{D216F172-291F-424B-9276-88994F1E341D}" srcOrd="0" destOrd="0" parTransId="{E1AAC2A9-A109-4E40-8F6C-A0DBF9419A51}" sibTransId="{819DA541-BD34-4913-A4F7-474008838E7E}"/>
    <dgm:cxn modelId="{A6EE0F35-F175-42D8-BF6F-241FE4053D9F}" type="presOf" srcId="{EF4471D9-14D4-4732-A898-37D0E846488F}" destId="{DF0B761E-EEBC-44F8-8F51-97E64B03FAA3}" srcOrd="0" destOrd="0" presId="urn:microsoft.com/office/officeart/2005/8/layout/hierarchy6"/>
    <dgm:cxn modelId="{FF276E8C-70F9-4068-8797-5759BF420959}" type="presOf" srcId="{D43B06BB-1FDD-41CE-8CFB-1CD2C6D6F0EE}" destId="{86EAEA6E-E6BD-4011-ADD7-D194FD2E91F7}" srcOrd="0" destOrd="0" presId="urn:microsoft.com/office/officeart/2005/8/layout/hierarchy6"/>
    <dgm:cxn modelId="{99CA915C-E4FE-45AF-AAF1-9F6A74340622}" type="presOf" srcId="{C370B083-7A16-41AB-8FE6-905E4C24C03D}" destId="{31DE04B3-85D4-4A4A-8970-F42EA482804D}" srcOrd="0" destOrd="0" presId="urn:microsoft.com/office/officeart/2005/8/layout/hierarchy6"/>
    <dgm:cxn modelId="{5D1BE9AE-4CE2-4829-9788-2403BB5B4B82}" type="presOf" srcId="{99129504-7647-487B-9164-A636D6D10CCA}" destId="{347B8C69-FA55-4A26-AF2C-4FE8C44A8A40}" srcOrd="0" destOrd="0" presId="urn:microsoft.com/office/officeart/2005/8/layout/hierarchy6"/>
    <dgm:cxn modelId="{A8E52064-C268-42F3-BA4B-F79E7C838DFE}" type="presOf" srcId="{8D608C1F-90CD-4ADA-AE0E-920D97F41E37}" destId="{4D88B003-257D-4D95-B33F-0854E58E67DF}" srcOrd="0" destOrd="0" presId="urn:microsoft.com/office/officeart/2005/8/layout/hierarchy6"/>
    <dgm:cxn modelId="{1E46E37E-ED94-4D27-920B-54304365995F}" srcId="{656A59AA-9839-4F5B-AE4F-D294B5BD3A27}" destId="{8D608C1F-90CD-4ADA-AE0E-920D97F41E37}" srcOrd="1" destOrd="0" parTransId="{EF4471D9-14D4-4732-A898-37D0E846488F}" sibTransId="{72945611-CC71-42D1-BD58-05581C4BA1F1}"/>
    <dgm:cxn modelId="{20708D20-FD42-4257-8F7E-DC4AA5944EF6}" srcId="{7601D479-384E-433B-BE6A-D5CB35B04046}" destId="{390AC44C-3C8D-49FC-A4DC-C8810BED7D31}" srcOrd="0" destOrd="0" parTransId="{2D4CF437-46EE-4A46-BAD0-470ECBA40AE1}" sibTransId="{35B56038-F819-4B95-88CF-DD292EA453E2}"/>
    <dgm:cxn modelId="{42E0697C-BAB8-42A5-90A3-B6E29E9B3C40}" type="presOf" srcId="{7601D479-384E-433B-BE6A-D5CB35B04046}" destId="{2D978AE4-5E45-4A74-BD16-39F898A91E54}" srcOrd="0" destOrd="0" presId="urn:microsoft.com/office/officeart/2005/8/layout/hierarchy6"/>
    <dgm:cxn modelId="{34297695-D1C4-4110-B64C-B20131AE6E43}" srcId="{C370B083-7A16-41AB-8FE6-905E4C24C03D}" destId="{7601D479-384E-433B-BE6A-D5CB35B04046}" srcOrd="0" destOrd="0" parTransId="{5B27A924-C524-49D3-B799-91E165888458}" sibTransId="{EC87A74E-8522-4F6E-9222-3D13BB5D89EB}"/>
    <dgm:cxn modelId="{DB054C79-8FF0-422C-8FBC-26FC3831A6EA}" type="presOf" srcId="{F9C455C7-E0CA-4FD1-B7C7-947A870D37A0}" destId="{C8E64C70-783A-48B2-9A04-4CAFC79DB252}" srcOrd="0" destOrd="0" presId="urn:microsoft.com/office/officeart/2005/8/layout/hierarchy6"/>
    <dgm:cxn modelId="{1DF2D5D1-A25B-4CE7-AB3B-B4CD879ADFFC}" type="presOf" srcId="{656A59AA-9839-4F5B-AE4F-D294B5BD3A27}" destId="{7E19F51B-B89A-42A4-A7FF-E310670EC95E}" srcOrd="0" destOrd="0" presId="urn:microsoft.com/office/officeart/2005/8/layout/hierarchy6"/>
    <dgm:cxn modelId="{56D3878D-123F-4E70-9185-3F267B3A48BE}" type="presOf" srcId="{D216F172-291F-424B-9276-88994F1E341D}" destId="{CA7D8D94-8F99-49A3-8315-098DAFE9C1E7}" srcOrd="0" destOrd="0" presId="urn:microsoft.com/office/officeart/2005/8/layout/hierarchy6"/>
    <dgm:cxn modelId="{CFE06F0B-38D2-4D58-9796-31C91783B96D}" srcId="{390AC44C-3C8D-49FC-A4DC-C8810BED7D31}" destId="{B8184523-D216-4AFD-8271-7D9684D8D607}" srcOrd="0" destOrd="0" parTransId="{9F4FE2AD-C7E9-4C0F-AEE2-E85F28B8FDD3}" sibTransId="{459DC155-E606-4E75-8F44-DA25DD997051}"/>
    <dgm:cxn modelId="{839539DD-279B-4583-B241-2FCBCB0B4CC3}" type="presOf" srcId="{E1AAC2A9-A109-4E40-8F6C-A0DBF9419A51}" destId="{2AF27C84-5DA6-4938-BADE-0268A681E84E}" srcOrd="0" destOrd="0" presId="urn:microsoft.com/office/officeart/2005/8/layout/hierarchy6"/>
    <dgm:cxn modelId="{78D087EB-F0FC-4FBE-8F5D-B5DED11726D5}" type="presParOf" srcId="{31DE04B3-85D4-4A4A-8970-F42EA482804D}" destId="{EC7945C9-1155-47A2-B565-2FF6ADECD8CD}" srcOrd="0" destOrd="0" presId="urn:microsoft.com/office/officeart/2005/8/layout/hierarchy6"/>
    <dgm:cxn modelId="{3FF91926-1762-4D62-A24A-9CCD2CA3249B}" type="presParOf" srcId="{EC7945C9-1155-47A2-B565-2FF6ADECD8CD}" destId="{7D587DD4-932F-4354-B9F1-C89B21356D80}" srcOrd="0" destOrd="0" presId="urn:microsoft.com/office/officeart/2005/8/layout/hierarchy6"/>
    <dgm:cxn modelId="{508A71F0-660D-4869-AAE3-B09571DFB3A3}" type="presParOf" srcId="{7D587DD4-932F-4354-B9F1-C89B21356D80}" destId="{D9AA7103-BF12-4593-8995-80E587DBF310}" srcOrd="0" destOrd="0" presId="urn:microsoft.com/office/officeart/2005/8/layout/hierarchy6"/>
    <dgm:cxn modelId="{0C7BE019-82E5-4203-8F30-B19EC74137E7}" type="presParOf" srcId="{D9AA7103-BF12-4593-8995-80E587DBF310}" destId="{2D978AE4-5E45-4A74-BD16-39F898A91E54}" srcOrd="0" destOrd="0" presId="urn:microsoft.com/office/officeart/2005/8/layout/hierarchy6"/>
    <dgm:cxn modelId="{02046F2A-F471-4EAC-991B-03A67B611D41}" type="presParOf" srcId="{D9AA7103-BF12-4593-8995-80E587DBF310}" destId="{22D4086C-5B4A-44F8-9A7F-FE38192DA417}" srcOrd="1" destOrd="0" presId="urn:microsoft.com/office/officeart/2005/8/layout/hierarchy6"/>
    <dgm:cxn modelId="{23DF64D3-B9EE-4081-9150-3B4463C4BFDB}" type="presParOf" srcId="{22D4086C-5B4A-44F8-9A7F-FE38192DA417}" destId="{EAF058AF-5A3F-46AD-8A57-F004C864CDA8}" srcOrd="0" destOrd="0" presId="urn:microsoft.com/office/officeart/2005/8/layout/hierarchy6"/>
    <dgm:cxn modelId="{AC751105-28E6-47DE-A792-065BD9932C29}" type="presParOf" srcId="{22D4086C-5B4A-44F8-9A7F-FE38192DA417}" destId="{0BD39EE1-C1D8-46D4-A8E7-485359BE7261}" srcOrd="1" destOrd="0" presId="urn:microsoft.com/office/officeart/2005/8/layout/hierarchy6"/>
    <dgm:cxn modelId="{8758384B-9365-4B83-9053-8C5CBDFB0B49}" type="presParOf" srcId="{0BD39EE1-C1D8-46D4-A8E7-485359BE7261}" destId="{5A998267-5290-4EA7-931E-A20679F23300}" srcOrd="0" destOrd="0" presId="urn:microsoft.com/office/officeart/2005/8/layout/hierarchy6"/>
    <dgm:cxn modelId="{32E5CB82-4FB7-4107-9655-AA4B0755613E}" type="presParOf" srcId="{0BD39EE1-C1D8-46D4-A8E7-485359BE7261}" destId="{2D131BE7-D374-47AE-A568-F978E2E74F71}" srcOrd="1" destOrd="0" presId="urn:microsoft.com/office/officeart/2005/8/layout/hierarchy6"/>
    <dgm:cxn modelId="{664BF19A-7D31-4760-A13C-5B054DD19AE8}" type="presParOf" srcId="{2D131BE7-D374-47AE-A568-F978E2E74F71}" destId="{B4640063-ADD5-4D29-937E-7289E904EEF9}" srcOrd="0" destOrd="0" presId="urn:microsoft.com/office/officeart/2005/8/layout/hierarchy6"/>
    <dgm:cxn modelId="{E9C5E8CC-7C48-4241-81CA-7D72DF96C4C4}" type="presParOf" srcId="{2D131BE7-D374-47AE-A568-F978E2E74F71}" destId="{8ED801B6-FDE3-48AE-9428-202F33EC6F2D}" srcOrd="1" destOrd="0" presId="urn:microsoft.com/office/officeart/2005/8/layout/hierarchy6"/>
    <dgm:cxn modelId="{57963681-31A2-472C-8806-8A9FCD8F724D}" type="presParOf" srcId="{8ED801B6-FDE3-48AE-9428-202F33EC6F2D}" destId="{5EAAB9D7-C993-42AC-B6E2-662B4E79977A}" srcOrd="0" destOrd="0" presId="urn:microsoft.com/office/officeart/2005/8/layout/hierarchy6"/>
    <dgm:cxn modelId="{E9A91F5D-7961-4D6A-958B-4EBD514A4561}" type="presParOf" srcId="{8ED801B6-FDE3-48AE-9428-202F33EC6F2D}" destId="{6F001428-FED0-413B-8EFE-A3EA1FD2A7C6}" srcOrd="1" destOrd="0" presId="urn:microsoft.com/office/officeart/2005/8/layout/hierarchy6"/>
    <dgm:cxn modelId="{47D610CC-3171-4C1C-B704-186309757E47}" type="presParOf" srcId="{2D131BE7-D374-47AE-A568-F978E2E74F71}" destId="{86EAEA6E-E6BD-4011-ADD7-D194FD2E91F7}" srcOrd="2" destOrd="0" presId="urn:microsoft.com/office/officeart/2005/8/layout/hierarchy6"/>
    <dgm:cxn modelId="{26BB90B5-41E7-42B2-9F11-C3E109269891}" type="presParOf" srcId="{2D131BE7-D374-47AE-A568-F978E2E74F71}" destId="{53410DEC-6918-4971-844D-ADA546D41927}" srcOrd="3" destOrd="0" presId="urn:microsoft.com/office/officeart/2005/8/layout/hierarchy6"/>
    <dgm:cxn modelId="{15FB1E96-1311-4C08-B766-0DD56CBDA014}" type="presParOf" srcId="{53410DEC-6918-4971-844D-ADA546D41927}" destId="{347B8C69-FA55-4A26-AF2C-4FE8C44A8A40}" srcOrd="0" destOrd="0" presId="urn:microsoft.com/office/officeart/2005/8/layout/hierarchy6"/>
    <dgm:cxn modelId="{D241F6C4-3360-42C2-B123-4FC2AED6B02C}" type="presParOf" srcId="{53410DEC-6918-4971-844D-ADA546D41927}" destId="{2463DD6C-2D09-49B0-9E0F-63B1F5BEC625}" srcOrd="1" destOrd="0" presId="urn:microsoft.com/office/officeart/2005/8/layout/hierarchy6"/>
    <dgm:cxn modelId="{53614554-2072-4591-A092-EB72F8516078}" type="presParOf" srcId="{2D131BE7-D374-47AE-A568-F978E2E74F71}" destId="{268F11F1-E1C4-4CC9-908A-A57337273B0B}" srcOrd="4" destOrd="0" presId="urn:microsoft.com/office/officeart/2005/8/layout/hierarchy6"/>
    <dgm:cxn modelId="{E089C911-CA96-4380-A184-86744BB2883F}" type="presParOf" srcId="{2D131BE7-D374-47AE-A568-F978E2E74F71}" destId="{7159FF8F-3E20-45F6-A59A-50EC4C597F7D}" srcOrd="5" destOrd="0" presId="urn:microsoft.com/office/officeart/2005/8/layout/hierarchy6"/>
    <dgm:cxn modelId="{6E11DFC5-44D9-4A98-84BF-F59727D0A54E}" type="presParOf" srcId="{7159FF8F-3E20-45F6-A59A-50EC4C597F7D}" destId="{C449B5B8-6FF4-4ABC-A8B8-1D78969E7967}" srcOrd="0" destOrd="0" presId="urn:microsoft.com/office/officeart/2005/8/layout/hierarchy6"/>
    <dgm:cxn modelId="{B7534601-38AA-4EA8-8BD3-4A1CE61FAF19}" type="presParOf" srcId="{7159FF8F-3E20-45F6-A59A-50EC4C597F7D}" destId="{432193B3-08F9-48F1-AB38-4BC7C433DADD}" srcOrd="1" destOrd="0" presId="urn:microsoft.com/office/officeart/2005/8/layout/hierarchy6"/>
    <dgm:cxn modelId="{4FC8453D-AE49-4764-A492-B4E6D9CCFE13}" type="presParOf" srcId="{22D4086C-5B4A-44F8-9A7F-FE38192DA417}" destId="{C8E64C70-783A-48B2-9A04-4CAFC79DB252}" srcOrd="2" destOrd="0" presId="urn:microsoft.com/office/officeart/2005/8/layout/hierarchy6"/>
    <dgm:cxn modelId="{75D870A6-38A4-478C-9D7D-20FB2A1F5D88}" type="presParOf" srcId="{22D4086C-5B4A-44F8-9A7F-FE38192DA417}" destId="{65DD68C0-2758-4683-B80F-470909AC5727}" srcOrd="3" destOrd="0" presId="urn:microsoft.com/office/officeart/2005/8/layout/hierarchy6"/>
    <dgm:cxn modelId="{D62D01C0-F546-4AFC-B508-78CAF9204217}" type="presParOf" srcId="{65DD68C0-2758-4683-B80F-470909AC5727}" destId="{7E19F51B-B89A-42A4-A7FF-E310670EC95E}" srcOrd="0" destOrd="0" presId="urn:microsoft.com/office/officeart/2005/8/layout/hierarchy6"/>
    <dgm:cxn modelId="{8BFA4DFD-C5C2-48EF-AC0F-70B4A49A45CA}" type="presParOf" srcId="{65DD68C0-2758-4683-B80F-470909AC5727}" destId="{5F84317E-C9DD-47B8-807C-81841D3CD6D9}" srcOrd="1" destOrd="0" presId="urn:microsoft.com/office/officeart/2005/8/layout/hierarchy6"/>
    <dgm:cxn modelId="{F97F3E76-8AAE-4C10-B7CA-669E40A2EAD4}" type="presParOf" srcId="{5F84317E-C9DD-47B8-807C-81841D3CD6D9}" destId="{2AF27C84-5DA6-4938-BADE-0268A681E84E}" srcOrd="0" destOrd="0" presId="urn:microsoft.com/office/officeart/2005/8/layout/hierarchy6"/>
    <dgm:cxn modelId="{005D8E53-7E0C-4990-9DB1-4BA3829A51C2}" type="presParOf" srcId="{5F84317E-C9DD-47B8-807C-81841D3CD6D9}" destId="{BDA1A0E1-B52A-4CED-A1AF-1CA5EC9C7F75}" srcOrd="1" destOrd="0" presId="urn:microsoft.com/office/officeart/2005/8/layout/hierarchy6"/>
    <dgm:cxn modelId="{606C8ECB-3FC4-41FF-91D7-3D498A34F59D}" type="presParOf" srcId="{BDA1A0E1-B52A-4CED-A1AF-1CA5EC9C7F75}" destId="{CA7D8D94-8F99-49A3-8315-098DAFE9C1E7}" srcOrd="0" destOrd="0" presId="urn:microsoft.com/office/officeart/2005/8/layout/hierarchy6"/>
    <dgm:cxn modelId="{8D614E1E-807C-44A4-A5FF-47B0089F99AC}" type="presParOf" srcId="{BDA1A0E1-B52A-4CED-A1AF-1CA5EC9C7F75}" destId="{E5A9019D-CF14-45C9-809E-D428FE5B7752}" srcOrd="1" destOrd="0" presId="urn:microsoft.com/office/officeart/2005/8/layout/hierarchy6"/>
    <dgm:cxn modelId="{E91DB3E6-8841-44A9-B110-EDDFCA0D125B}" type="presParOf" srcId="{5F84317E-C9DD-47B8-807C-81841D3CD6D9}" destId="{DF0B761E-EEBC-44F8-8F51-97E64B03FAA3}" srcOrd="2" destOrd="0" presId="urn:microsoft.com/office/officeart/2005/8/layout/hierarchy6"/>
    <dgm:cxn modelId="{8F9D00CB-96CE-4C3C-9166-E8A95CD7F7C9}" type="presParOf" srcId="{5F84317E-C9DD-47B8-807C-81841D3CD6D9}" destId="{D4D79FC7-5612-4265-B6DA-3F711BF7BDB5}" srcOrd="3" destOrd="0" presId="urn:microsoft.com/office/officeart/2005/8/layout/hierarchy6"/>
    <dgm:cxn modelId="{192C04EA-85E4-4F7E-8C96-1E9FCAB539E9}" type="presParOf" srcId="{D4D79FC7-5612-4265-B6DA-3F711BF7BDB5}" destId="{4D88B003-257D-4D95-B33F-0854E58E67DF}" srcOrd="0" destOrd="0" presId="urn:microsoft.com/office/officeart/2005/8/layout/hierarchy6"/>
    <dgm:cxn modelId="{54E16E55-4003-4EF4-9D44-5D75078CE315}" type="presParOf" srcId="{D4D79FC7-5612-4265-B6DA-3F711BF7BDB5}" destId="{E7786E2D-29EF-44AA-AA63-5917A8EE4D1E}" srcOrd="1" destOrd="0" presId="urn:microsoft.com/office/officeart/2005/8/layout/hierarchy6"/>
    <dgm:cxn modelId="{6D68F3AB-7AA0-4EC5-B254-A006D0758994}" type="presParOf" srcId="{31DE04B3-85D4-4A4A-8970-F42EA482804D}" destId="{F497C413-2F94-4259-9ACD-55DD8B98156B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9749B8B-3536-418E-9A17-D264B9FD8153}" type="doc">
      <dgm:prSet loTypeId="urn:microsoft.com/office/officeart/2005/8/layout/hierarchy4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DE37375-CD1F-4F06-BB0F-AD3DA4087048}">
      <dgm:prSet phldrT="[Текст]" custT="1"/>
      <dgm:spPr/>
      <dgm:t>
        <a:bodyPr/>
        <a:lstStyle/>
        <a:p>
          <a:r>
            <a:rPr lang="ru-RU" sz="3200" b="1" i="1" dirty="0" smtClean="0"/>
            <a:t>14 заданий с кратким ответом базового уровня сложности</a:t>
          </a:r>
        </a:p>
        <a:p>
          <a:r>
            <a:rPr lang="ru-RU" sz="3200" u="sng" dirty="0" smtClean="0"/>
            <a:t>Ответ в виде:</a:t>
          </a:r>
        </a:p>
        <a:p>
          <a:r>
            <a:rPr lang="ru-RU" sz="3200" dirty="0" smtClean="0"/>
            <a:t>- целого числа</a:t>
          </a:r>
        </a:p>
        <a:p>
          <a:r>
            <a:rPr lang="ru-RU" sz="3200" dirty="0" smtClean="0"/>
            <a:t>- конечной десятичной дроби</a:t>
          </a:r>
        </a:p>
        <a:p>
          <a:r>
            <a:rPr lang="ru-RU" sz="3200" dirty="0" smtClean="0"/>
            <a:t>- последовательности цифр</a:t>
          </a:r>
          <a:endParaRPr lang="ru-RU" sz="3200" dirty="0"/>
        </a:p>
      </dgm:t>
    </dgm:pt>
    <dgm:pt modelId="{BA71C45B-074D-4A4A-8C8E-961161DDF37E}" type="parTrans" cxnId="{9E3EF067-F88C-4C99-A895-BFB575BDD586}">
      <dgm:prSet/>
      <dgm:spPr/>
      <dgm:t>
        <a:bodyPr/>
        <a:lstStyle/>
        <a:p>
          <a:endParaRPr lang="ru-RU"/>
        </a:p>
      </dgm:t>
    </dgm:pt>
    <dgm:pt modelId="{EEDD146D-49A3-469F-A095-2505737709D1}" type="sibTrans" cxnId="{9E3EF067-F88C-4C99-A895-BFB575BDD586}">
      <dgm:prSet/>
      <dgm:spPr/>
      <dgm:t>
        <a:bodyPr/>
        <a:lstStyle/>
        <a:p>
          <a:endParaRPr lang="ru-RU"/>
        </a:p>
      </dgm:t>
    </dgm:pt>
    <dgm:pt modelId="{E9D4A658-C3EA-453C-B44A-4AEA9BFF91CA}">
      <dgm:prSet phldrT="[Текст]" custT="1"/>
      <dgm:spPr/>
      <dgm:t>
        <a:bodyPr/>
        <a:lstStyle/>
        <a:p>
          <a:r>
            <a:rPr lang="ru-RU" sz="3600" dirty="0" smtClean="0"/>
            <a:t>Каждое задание по 1б.        14 баллов</a:t>
          </a:r>
          <a:endParaRPr lang="ru-RU" sz="3600" dirty="0"/>
        </a:p>
      </dgm:t>
    </dgm:pt>
    <dgm:pt modelId="{D58DAA94-05F9-478B-8A5D-4CF1C231B21C}" type="parTrans" cxnId="{96C0F10F-CA9A-4D13-B244-51AB344DF266}">
      <dgm:prSet/>
      <dgm:spPr/>
      <dgm:t>
        <a:bodyPr/>
        <a:lstStyle/>
        <a:p>
          <a:endParaRPr lang="ru-RU"/>
        </a:p>
      </dgm:t>
    </dgm:pt>
    <dgm:pt modelId="{FD4C0A5E-43B1-407C-9B10-9A1FD99D3C5C}" type="sibTrans" cxnId="{96C0F10F-CA9A-4D13-B244-51AB344DF266}">
      <dgm:prSet/>
      <dgm:spPr/>
      <dgm:t>
        <a:bodyPr/>
        <a:lstStyle/>
        <a:p>
          <a:endParaRPr lang="ru-RU"/>
        </a:p>
      </dgm:t>
    </dgm:pt>
    <dgm:pt modelId="{CDF9CAA0-2684-4E88-B954-ACFD993A31C4}" type="pres">
      <dgm:prSet presAssocID="{79749B8B-3536-418E-9A17-D264B9FD8153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C9A3B96B-6DE7-4D2F-BBE4-D6445011F838}" type="pres">
      <dgm:prSet presAssocID="{4DE37375-CD1F-4F06-BB0F-AD3DA4087048}" presName="vertOne" presStyleCnt="0"/>
      <dgm:spPr/>
    </dgm:pt>
    <dgm:pt modelId="{C23E0CA8-755D-493A-82B7-D97E64DBAEE7}" type="pres">
      <dgm:prSet presAssocID="{4DE37375-CD1F-4F06-BB0F-AD3DA4087048}" presName="txOne" presStyleLbl="node0" presStyleIdx="0" presStyleCnt="1" custScaleY="110131" custLinFactNeighborX="-575" custLinFactNeighborY="-69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471D2E3-02EA-48FD-A546-931C79B1C342}" type="pres">
      <dgm:prSet presAssocID="{4DE37375-CD1F-4F06-BB0F-AD3DA4087048}" presName="parTransOne" presStyleCnt="0"/>
      <dgm:spPr/>
    </dgm:pt>
    <dgm:pt modelId="{2F982DD6-EA07-4E54-A713-24BF06102CCC}" type="pres">
      <dgm:prSet presAssocID="{4DE37375-CD1F-4F06-BB0F-AD3DA4087048}" presName="horzOne" presStyleCnt="0"/>
      <dgm:spPr/>
    </dgm:pt>
    <dgm:pt modelId="{C32213F0-0F70-4E8E-B550-5439032E2B5B}" type="pres">
      <dgm:prSet presAssocID="{E9D4A658-C3EA-453C-B44A-4AEA9BFF91CA}" presName="vertTwo" presStyleCnt="0"/>
      <dgm:spPr/>
    </dgm:pt>
    <dgm:pt modelId="{9A8D6D0C-DD86-4261-84FD-C6F273636E03}" type="pres">
      <dgm:prSet presAssocID="{E9D4A658-C3EA-453C-B44A-4AEA9BFF91CA}" presName="txTwo" presStyleLbl="node2" presStyleIdx="0" presStyleCnt="1" custScaleY="2340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70EEF55-792F-4066-82E1-6E51521D9ED5}" type="pres">
      <dgm:prSet presAssocID="{E9D4A658-C3EA-453C-B44A-4AEA9BFF91CA}" presName="horzTwo" presStyleCnt="0"/>
      <dgm:spPr/>
    </dgm:pt>
  </dgm:ptLst>
  <dgm:cxnLst>
    <dgm:cxn modelId="{12E5E3B8-BD13-4F6A-9BEC-4A33DE67F08D}" type="presOf" srcId="{E9D4A658-C3EA-453C-B44A-4AEA9BFF91CA}" destId="{9A8D6D0C-DD86-4261-84FD-C6F273636E03}" srcOrd="0" destOrd="0" presId="urn:microsoft.com/office/officeart/2005/8/layout/hierarchy4"/>
    <dgm:cxn modelId="{BC8F1B7B-D1BE-438D-B3B5-265349BBB2C0}" type="presOf" srcId="{4DE37375-CD1F-4F06-BB0F-AD3DA4087048}" destId="{C23E0CA8-755D-493A-82B7-D97E64DBAEE7}" srcOrd="0" destOrd="0" presId="urn:microsoft.com/office/officeart/2005/8/layout/hierarchy4"/>
    <dgm:cxn modelId="{9E3EF067-F88C-4C99-A895-BFB575BDD586}" srcId="{79749B8B-3536-418E-9A17-D264B9FD8153}" destId="{4DE37375-CD1F-4F06-BB0F-AD3DA4087048}" srcOrd="0" destOrd="0" parTransId="{BA71C45B-074D-4A4A-8C8E-961161DDF37E}" sibTransId="{EEDD146D-49A3-469F-A095-2505737709D1}"/>
    <dgm:cxn modelId="{A96A849E-EADD-4046-AEB2-1899ED3F827E}" type="presOf" srcId="{79749B8B-3536-418E-9A17-D264B9FD8153}" destId="{CDF9CAA0-2684-4E88-B954-ACFD993A31C4}" srcOrd="0" destOrd="0" presId="urn:microsoft.com/office/officeart/2005/8/layout/hierarchy4"/>
    <dgm:cxn modelId="{96C0F10F-CA9A-4D13-B244-51AB344DF266}" srcId="{4DE37375-CD1F-4F06-BB0F-AD3DA4087048}" destId="{E9D4A658-C3EA-453C-B44A-4AEA9BFF91CA}" srcOrd="0" destOrd="0" parTransId="{D58DAA94-05F9-478B-8A5D-4CF1C231B21C}" sibTransId="{FD4C0A5E-43B1-407C-9B10-9A1FD99D3C5C}"/>
    <dgm:cxn modelId="{995ACB7F-32BE-48B3-AF94-39D0C034AC56}" type="presParOf" srcId="{CDF9CAA0-2684-4E88-B954-ACFD993A31C4}" destId="{C9A3B96B-6DE7-4D2F-BBE4-D6445011F838}" srcOrd="0" destOrd="0" presId="urn:microsoft.com/office/officeart/2005/8/layout/hierarchy4"/>
    <dgm:cxn modelId="{736D7B0E-66D4-4631-9A0D-998774FCD7CF}" type="presParOf" srcId="{C9A3B96B-6DE7-4D2F-BBE4-D6445011F838}" destId="{C23E0CA8-755D-493A-82B7-D97E64DBAEE7}" srcOrd="0" destOrd="0" presId="urn:microsoft.com/office/officeart/2005/8/layout/hierarchy4"/>
    <dgm:cxn modelId="{74F3A3DA-C731-4261-9B7B-48E00CC2477A}" type="presParOf" srcId="{C9A3B96B-6DE7-4D2F-BBE4-D6445011F838}" destId="{8471D2E3-02EA-48FD-A546-931C79B1C342}" srcOrd="1" destOrd="0" presId="urn:microsoft.com/office/officeart/2005/8/layout/hierarchy4"/>
    <dgm:cxn modelId="{165E39C2-80D0-41A9-AC4E-8C43D9030734}" type="presParOf" srcId="{C9A3B96B-6DE7-4D2F-BBE4-D6445011F838}" destId="{2F982DD6-EA07-4E54-A713-24BF06102CCC}" srcOrd="2" destOrd="0" presId="urn:microsoft.com/office/officeart/2005/8/layout/hierarchy4"/>
    <dgm:cxn modelId="{15970593-0525-4CFA-9949-DC6492565190}" type="presParOf" srcId="{2F982DD6-EA07-4E54-A713-24BF06102CCC}" destId="{C32213F0-0F70-4E8E-B550-5439032E2B5B}" srcOrd="0" destOrd="0" presId="urn:microsoft.com/office/officeart/2005/8/layout/hierarchy4"/>
    <dgm:cxn modelId="{D0E5866E-D673-4E31-88FC-DF1CBCE198D6}" type="presParOf" srcId="{C32213F0-0F70-4E8E-B550-5439032E2B5B}" destId="{9A8D6D0C-DD86-4261-84FD-C6F273636E03}" srcOrd="0" destOrd="0" presId="urn:microsoft.com/office/officeart/2005/8/layout/hierarchy4"/>
    <dgm:cxn modelId="{9DC5B061-127D-45DF-A6DB-098A19C3E795}" type="presParOf" srcId="{C32213F0-0F70-4E8E-B550-5439032E2B5B}" destId="{370EEF55-792F-4066-82E1-6E51521D9ED5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782FD21-27CD-4F6D-BA0D-0B6513F4C805}" type="doc">
      <dgm:prSet loTypeId="urn:microsoft.com/office/officeart/2005/8/layout/vList3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6CA188E-2741-4E6E-884D-E3D56FA6F0AB}">
      <dgm:prSet phldrT="[Текст]" custT="1"/>
      <dgm:spPr/>
      <dgm:t>
        <a:bodyPr/>
        <a:lstStyle/>
        <a:p>
          <a:r>
            <a:rPr lang="ru-RU" sz="6000" b="1" dirty="0" smtClean="0"/>
            <a:t>0-4</a:t>
          </a:r>
          <a:r>
            <a:rPr lang="ru-RU" sz="4900" dirty="0" smtClean="0"/>
            <a:t> балла</a:t>
          </a:r>
          <a:endParaRPr lang="ru-RU" sz="4900" dirty="0"/>
        </a:p>
      </dgm:t>
    </dgm:pt>
    <dgm:pt modelId="{C1720193-FC3A-4F9A-8936-C8E9967AD1FA}" type="parTrans" cxnId="{AA43F0BA-8E20-40A2-8B5D-9EA708A459E3}">
      <dgm:prSet/>
      <dgm:spPr/>
      <dgm:t>
        <a:bodyPr/>
        <a:lstStyle/>
        <a:p>
          <a:endParaRPr lang="ru-RU"/>
        </a:p>
      </dgm:t>
    </dgm:pt>
    <dgm:pt modelId="{4140D3FF-76F9-4F86-98B3-88825BE7645B}" type="sibTrans" cxnId="{AA43F0BA-8E20-40A2-8B5D-9EA708A459E3}">
      <dgm:prSet/>
      <dgm:spPr/>
      <dgm:t>
        <a:bodyPr/>
        <a:lstStyle/>
        <a:p>
          <a:endParaRPr lang="ru-RU"/>
        </a:p>
      </dgm:t>
    </dgm:pt>
    <dgm:pt modelId="{E13D0490-997A-4FC3-8AC6-A35720C7BD94}">
      <dgm:prSet phldrT="[Текст]" custT="1"/>
      <dgm:spPr/>
      <dgm:t>
        <a:bodyPr/>
        <a:lstStyle/>
        <a:p>
          <a:r>
            <a:rPr lang="ru-RU" sz="6000" b="1" dirty="0" smtClean="0"/>
            <a:t>5-7</a:t>
          </a:r>
          <a:r>
            <a:rPr lang="ru-RU" sz="4900" dirty="0" smtClean="0"/>
            <a:t> баллов</a:t>
          </a:r>
          <a:endParaRPr lang="ru-RU" sz="4900" dirty="0"/>
        </a:p>
      </dgm:t>
    </dgm:pt>
    <dgm:pt modelId="{F90CC3FE-2564-4919-BB4F-5CD20A8C75C3}" type="parTrans" cxnId="{6AD4FBFF-A32B-4689-B411-68017128EAB3}">
      <dgm:prSet/>
      <dgm:spPr/>
      <dgm:t>
        <a:bodyPr/>
        <a:lstStyle/>
        <a:p>
          <a:endParaRPr lang="ru-RU"/>
        </a:p>
      </dgm:t>
    </dgm:pt>
    <dgm:pt modelId="{F9E9DD8A-E556-496E-90D1-0148D3A0E623}" type="sibTrans" cxnId="{6AD4FBFF-A32B-4689-B411-68017128EAB3}">
      <dgm:prSet/>
      <dgm:spPr/>
      <dgm:t>
        <a:bodyPr/>
        <a:lstStyle/>
        <a:p>
          <a:endParaRPr lang="ru-RU"/>
        </a:p>
      </dgm:t>
    </dgm:pt>
    <dgm:pt modelId="{8F4B903B-C3B2-4370-9B97-9FCF11E36146}">
      <dgm:prSet phldrT="[Текст]" custT="1"/>
      <dgm:spPr/>
      <dgm:t>
        <a:bodyPr/>
        <a:lstStyle/>
        <a:p>
          <a:r>
            <a:rPr lang="ru-RU" sz="6000" b="1" dirty="0" smtClean="0"/>
            <a:t>8-10</a:t>
          </a:r>
          <a:r>
            <a:rPr lang="ru-RU" sz="4900" dirty="0" smtClean="0"/>
            <a:t> баллов</a:t>
          </a:r>
          <a:endParaRPr lang="ru-RU" sz="4900" dirty="0"/>
        </a:p>
      </dgm:t>
    </dgm:pt>
    <dgm:pt modelId="{6E3ED56B-45F2-4F59-BBA7-96C099FF7C0D}" type="parTrans" cxnId="{313FE192-73FA-431B-8BEE-F86EADFECFDD}">
      <dgm:prSet/>
      <dgm:spPr/>
      <dgm:t>
        <a:bodyPr/>
        <a:lstStyle/>
        <a:p>
          <a:endParaRPr lang="ru-RU"/>
        </a:p>
      </dgm:t>
    </dgm:pt>
    <dgm:pt modelId="{7C937511-ECEA-4F73-8E34-F7CDDA763B7C}" type="sibTrans" cxnId="{313FE192-73FA-431B-8BEE-F86EADFECFDD}">
      <dgm:prSet/>
      <dgm:spPr/>
      <dgm:t>
        <a:bodyPr/>
        <a:lstStyle/>
        <a:p>
          <a:endParaRPr lang="ru-RU"/>
        </a:p>
      </dgm:t>
    </dgm:pt>
    <dgm:pt modelId="{5F33EA9D-4E5E-4BEA-B540-40CD96F91147}">
      <dgm:prSet phldrT="[Текст]" custT="1"/>
      <dgm:spPr/>
      <dgm:t>
        <a:bodyPr/>
        <a:lstStyle/>
        <a:p>
          <a:r>
            <a:rPr lang="ru-RU" sz="6000" b="1" dirty="0" smtClean="0"/>
            <a:t>11-14</a:t>
          </a:r>
          <a:r>
            <a:rPr lang="ru-RU" sz="4900" dirty="0" smtClean="0"/>
            <a:t> баллов</a:t>
          </a:r>
          <a:endParaRPr lang="ru-RU" sz="4900" dirty="0"/>
        </a:p>
      </dgm:t>
    </dgm:pt>
    <dgm:pt modelId="{FEF36A80-54E9-4EE5-8368-028AF9FD73C6}" type="parTrans" cxnId="{37CF89E4-33E8-42F4-8A7B-680C15CE40A7}">
      <dgm:prSet/>
      <dgm:spPr/>
      <dgm:t>
        <a:bodyPr/>
        <a:lstStyle/>
        <a:p>
          <a:endParaRPr lang="ru-RU"/>
        </a:p>
      </dgm:t>
    </dgm:pt>
    <dgm:pt modelId="{C7FAF2B9-E42C-4BDA-8FFC-68CCAF93DA77}" type="sibTrans" cxnId="{37CF89E4-33E8-42F4-8A7B-680C15CE40A7}">
      <dgm:prSet/>
      <dgm:spPr/>
      <dgm:t>
        <a:bodyPr/>
        <a:lstStyle/>
        <a:p>
          <a:endParaRPr lang="ru-RU"/>
        </a:p>
      </dgm:t>
    </dgm:pt>
    <dgm:pt modelId="{2683FF17-EDD1-4124-8F56-AFA142A88A53}" type="pres">
      <dgm:prSet presAssocID="{B782FD21-27CD-4F6D-BA0D-0B6513F4C805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5617C4F-9D5D-436C-BED9-A8F6B550965A}" type="pres">
      <dgm:prSet presAssocID="{C6CA188E-2741-4E6E-884D-E3D56FA6F0AB}" presName="composite" presStyleCnt="0"/>
      <dgm:spPr/>
    </dgm:pt>
    <dgm:pt modelId="{3BF8825E-6F22-4114-ACA3-755BB1E855C6}" type="pres">
      <dgm:prSet presAssocID="{C6CA188E-2741-4E6E-884D-E3D56FA6F0AB}" presName="imgShp" presStyleLbl="fgImgPlace1" presStyleIdx="0" presStyleCnt="4" custScaleX="80737" custScaleY="87102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4000" b="-14000"/>
          </a:stretch>
        </a:blipFill>
      </dgm:spPr>
    </dgm:pt>
    <dgm:pt modelId="{5CE73B05-1C2C-494D-BA31-73C22754F593}" type="pres">
      <dgm:prSet presAssocID="{C6CA188E-2741-4E6E-884D-E3D56FA6F0AB}" presName="txShp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124E11-CFA8-41E0-B92C-1D5481C104A7}" type="pres">
      <dgm:prSet presAssocID="{4140D3FF-76F9-4F86-98B3-88825BE7645B}" presName="spacing" presStyleCnt="0"/>
      <dgm:spPr/>
    </dgm:pt>
    <dgm:pt modelId="{EC64DA14-F34A-4F70-BD37-78D6D9CFAF99}" type="pres">
      <dgm:prSet presAssocID="{E13D0490-997A-4FC3-8AC6-A35720C7BD94}" presName="composite" presStyleCnt="0"/>
      <dgm:spPr/>
    </dgm:pt>
    <dgm:pt modelId="{F8085E23-8452-4BF1-9BA7-39295F0C8A55}" type="pres">
      <dgm:prSet presAssocID="{E13D0490-997A-4FC3-8AC6-A35720C7BD94}" presName="imgShp" presStyleLbl="fgImgPlace1" presStyleIdx="1" presStyleCnt="4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3000" b="-13000"/>
          </a:stretch>
        </a:blipFill>
      </dgm:spPr>
    </dgm:pt>
    <dgm:pt modelId="{5FBC8C2F-871B-4DA6-97A4-4329632E4FE6}" type="pres">
      <dgm:prSet presAssocID="{E13D0490-997A-4FC3-8AC6-A35720C7BD94}" presName="txShp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04E24E-BAF4-4792-9599-30D94119F48C}" type="pres">
      <dgm:prSet presAssocID="{F9E9DD8A-E556-496E-90D1-0148D3A0E623}" presName="spacing" presStyleCnt="0"/>
      <dgm:spPr/>
    </dgm:pt>
    <dgm:pt modelId="{366F3FD3-3F4F-4BF2-A4CB-D5FEFC2C6896}" type="pres">
      <dgm:prSet presAssocID="{8F4B903B-C3B2-4370-9B97-9FCF11E36146}" presName="composite" presStyleCnt="0"/>
      <dgm:spPr/>
    </dgm:pt>
    <dgm:pt modelId="{24250A64-5BE5-497E-BBD2-B3417B9CF967}" type="pres">
      <dgm:prSet presAssocID="{8F4B903B-C3B2-4370-9B97-9FCF11E36146}" presName="imgShp" presStyleLbl="fgImgPlace1" presStyleIdx="2" presStyleCnt="4" custLinFactNeighborX="1528" custLinFactNeighborY="-3055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4000" b="-14000"/>
          </a:stretch>
        </a:blipFill>
      </dgm:spPr>
      <dgm:t>
        <a:bodyPr/>
        <a:lstStyle/>
        <a:p>
          <a:endParaRPr lang="ru-RU"/>
        </a:p>
      </dgm:t>
    </dgm:pt>
    <dgm:pt modelId="{C766DE56-A427-4B11-99AD-5AB6C98C21CE}" type="pres">
      <dgm:prSet presAssocID="{8F4B903B-C3B2-4370-9B97-9FCF11E36146}" presName="txShp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4FEBF5-ABEA-47C9-A917-8F9B447C949C}" type="pres">
      <dgm:prSet presAssocID="{7C937511-ECEA-4F73-8E34-F7CDDA763B7C}" presName="spacing" presStyleCnt="0"/>
      <dgm:spPr/>
    </dgm:pt>
    <dgm:pt modelId="{B47B8740-7F8C-4DA3-8F79-8DB5483D6C49}" type="pres">
      <dgm:prSet presAssocID="{5F33EA9D-4E5E-4BEA-B540-40CD96F91147}" presName="composite" presStyleCnt="0"/>
      <dgm:spPr/>
    </dgm:pt>
    <dgm:pt modelId="{D3EDD4A3-5FD4-4F42-8260-0517C00F53AA}" type="pres">
      <dgm:prSet presAssocID="{5F33EA9D-4E5E-4BEA-B540-40CD96F91147}" presName="imgShp" presStyleLbl="fgImgPlace1" presStyleIdx="3" presStyleCnt="4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4000" b="-14000"/>
          </a:stretch>
        </a:blipFill>
      </dgm:spPr>
    </dgm:pt>
    <dgm:pt modelId="{4A3EEB9C-2410-4DE0-ACFF-553B9C5B9EF9}" type="pres">
      <dgm:prSet presAssocID="{5F33EA9D-4E5E-4BEA-B540-40CD96F91147}" presName="txShp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9D991D3-91D4-4A8E-8549-56FAB8903793}" type="presOf" srcId="{8F4B903B-C3B2-4370-9B97-9FCF11E36146}" destId="{C766DE56-A427-4B11-99AD-5AB6C98C21CE}" srcOrd="0" destOrd="0" presId="urn:microsoft.com/office/officeart/2005/8/layout/vList3"/>
    <dgm:cxn modelId="{6AD4FBFF-A32B-4689-B411-68017128EAB3}" srcId="{B782FD21-27CD-4F6D-BA0D-0B6513F4C805}" destId="{E13D0490-997A-4FC3-8AC6-A35720C7BD94}" srcOrd="1" destOrd="0" parTransId="{F90CC3FE-2564-4919-BB4F-5CD20A8C75C3}" sibTransId="{F9E9DD8A-E556-496E-90D1-0148D3A0E623}"/>
    <dgm:cxn modelId="{F6E9403A-226B-498A-A22F-13F7C1EF73E5}" type="presOf" srcId="{E13D0490-997A-4FC3-8AC6-A35720C7BD94}" destId="{5FBC8C2F-871B-4DA6-97A4-4329632E4FE6}" srcOrd="0" destOrd="0" presId="urn:microsoft.com/office/officeart/2005/8/layout/vList3"/>
    <dgm:cxn modelId="{23D66E58-22B3-436A-80E3-4448B676F7BD}" type="presOf" srcId="{C6CA188E-2741-4E6E-884D-E3D56FA6F0AB}" destId="{5CE73B05-1C2C-494D-BA31-73C22754F593}" srcOrd="0" destOrd="0" presId="urn:microsoft.com/office/officeart/2005/8/layout/vList3"/>
    <dgm:cxn modelId="{8490E30F-36AD-47C7-A8E2-7EAA1FC6D0FF}" type="presOf" srcId="{5F33EA9D-4E5E-4BEA-B540-40CD96F91147}" destId="{4A3EEB9C-2410-4DE0-ACFF-553B9C5B9EF9}" srcOrd="0" destOrd="0" presId="urn:microsoft.com/office/officeart/2005/8/layout/vList3"/>
    <dgm:cxn modelId="{313FE192-73FA-431B-8BEE-F86EADFECFDD}" srcId="{B782FD21-27CD-4F6D-BA0D-0B6513F4C805}" destId="{8F4B903B-C3B2-4370-9B97-9FCF11E36146}" srcOrd="2" destOrd="0" parTransId="{6E3ED56B-45F2-4F59-BBA7-96C099FF7C0D}" sibTransId="{7C937511-ECEA-4F73-8E34-F7CDDA763B7C}"/>
    <dgm:cxn modelId="{AA43F0BA-8E20-40A2-8B5D-9EA708A459E3}" srcId="{B782FD21-27CD-4F6D-BA0D-0B6513F4C805}" destId="{C6CA188E-2741-4E6E-884D-E3D56FA6F0AB}" srcOrd="0" destOrd="0" parTransId="{C1720193-FC3A-4F9A-8936-C8E9967AD1FA}" sibTransId="{4140D3FF-76F9-4F86-98B3-88825BE7645B}"/>
    <dgm:cxn modelId="{DC2EFEE4-7634-46E1-A1FD-863E04B6BB26}" type="presOf" srcId="{B782FD21-27CD-4F6D-BA0D-0B6513F4C805}" destId="{2683FF17-EDD1-4124-8F56-AFA142A88A53}" srcOrd="0" destOrd="0" presId="urn:microsoft.com/office/officeart/2005/8/layout/vList3"/>
    <dgm:cxn modelId="{37CF89E4-33E8-42F4-8A7B-680C15CE40A7}" srcId="{B782FD21-27CD-4F6D-BA0D-0B6513F4C805}" destId="{5F33EA9D-4E5E-4BEA-B540-40CD96F91147}" srcOrd="3" destOrd="0" parTransId="{FEF36A80-54E9-4EE5-8368-028AF9FD73C6}" sibTransId="{C7FAF2B9-E42C-4BDA-8FFC-68CCAF93DA77}"/>
    <dgm:cxn modelId="{172E2199-AB80-4B29-93FE-1A15EA029EF6}" type="presParOf" srcId="{2683FF17-EDD1-4124-8F56-AFA142A88A53}" destId="{55617C4F-9D5D-436C-BED9-A8F6B550965A}" srcOrd="0" destOrd="0" presId="urn:microsoft.com/office/officeart/2005/8/layout/vList3"/>
    <dgm:cxn modelId="{730C94A7-5CB3-4FAA-92D9-3A5F6A1C2F87}" type="presParOf" srcId="{55617C4F-9D5D-436C-BED9-A8F6B550965A}" destId="{3BF8825E-6F22-4114-ACA3-755BB1E855C6}" srcOrd="0" destOrd="0" presId="urn:microsoft.com/office/officeart/2005/8/layout/vList3"/>
    <dgm:cxn modelId="{D7900BF1-B405-41D6-8007-1CE5F0BE7069}" type="presParOf" srcId="{55617C4F-9D5D-436C-BED9-A8F6B550965A}" destId="{5CE73B05-1C2C-494D-BA31-73C22754F593}" srcOrd="1" destOrd="0" presId="urn:microsoft.com/office/officeart/2005/8/layout/vList3"/>
    <dgm:cxn modelId="{BF054FD5-6870-4183-AEA9-EA3E65D77282}" type="presParOf" srcId="{2683FF17-EDD1-4124-8F56-AFA142A88A53}" destId="{1F124E11-CFA8-41E0-B92C-1D5481C104A7}" srcOrd="1" destOrd="0" presId="urn:microsoft.com/office/officeart/2005/8/layout/vList3"/>
    <dgm:cxn modelId="{48C47FFB-E355-463F-8F24-8BD98C0A380D}" type="presParOf" srcId="{2683FF17-EDD1-4124-8F56-AFA142A88A53}" destId="{EC64DA14-F34A-4F70-BD37-78D6D9CFAF99}" srcOrd="2" destOrd="0" presId="urn:microsoft.com/office/officeart/2005/8/layout/vList3"/>
    <dgm:cxn modelId="{CDC127C4-1C1E-4765-875D-F4358B59DB42}" type="presParOf" srcId="{EC64DA14-F34A-4F70-BD37-78D6D9CFAF99}" destId="{F8085E23-8452-4BF1-9BA7-39295F0C8A55}" srcOrd="0" destOrd="0" presId="urn:microsoft.com/office/officeart/2005/8/layout/vList3"/>
    <dgm:cxn modelId="{0515EB80-59C8-42A7-B91E-F5B260CCF929}" type="presParOf" srcId="{EC64DA14-F34A-4F70-BD37-78D6D9CFAF99}" destId="{5FBC8C2F-871B-4DA6-97A4-4329632E4FE6}" srcOrd="1" destOrd="0" presId="urn:microsoft.com/office/officeart/2005/8/layout/vList3"/>
    <dgm:cxn modelId="{B42CC508-0263-4ED5-A92E-166CEE606874}" type="presParOf" srcId="{2683FF17-EDD1-4124-8F56-AFA142A88A53}" destId="{2E04E24E-BAF4-4792-9599-30D94119F48C}" srcOrd="3" destOrd="0" presId="urn:microsoft.com/office/officeart/2005/8/layout/vList3"/>
    <dgm:cxn modelId="{5B6B5250-69FE-4815-A4C1-15FA315FC6E1}" type="presParOf" srcId="{2683FF17-EDD1-4124-8F56-AFA142A88A53}" destId="{366F3FD3-3F4F-4BF2-A4CB-D5FEFC2C6896}" srcOrd="4" destOrd="0" presId="urn:microsoft.com/office/officeart/2005/8/layout/vList3"/>
    <dgm:cxn modelId="{CD71FAD5-198E-4CCF-B7A9-DCE10560D72F}" type="presParOf" srcId="{366F3FD3-3F4F-4BF2-A4CB-D5FEFC2C6896}" destId="{24250A64-5BE5-497E-BBD2-B3417B9CF967}" srcOrd="0" destOrd="0" presId="urn:microsoft.com/office/officeart/2005/8/layout/vList3"/>
    <dgm:cxn modelId="{29480B48-AD1B-47E4-A78C-82457E15354D}" type="presParOf" srcId="{366F3FD3-3F4F-4BF2-A4CB-D5FEFC2C6896}" destId="{C766DE56-A427-4B11-99AD-5AB6C98C21CE}" srcOrd="1" destOrd="0" presId="urn:microsoft.com/office/officeart/2005/8/layout/vList3"/>
    <dgm:cxn modelId="{F03AA221-B23C-441C-830C-C0A63090DF3F}" type="presParOf" srcId="{2683FF17-EDD1-4124-8F56-AFA142A88A53}" destId="{224FEBF5-ABEA-47C9-A917-8F9B447C949C}" srcOrd="5" destOrd="0" presId="urn:microsoft.com/office/officeart/2005/8/layout/vList3"/>
    <dgm:cxn modelId="{F1AC1A68-6F32-494E-AE71-FCA7792A531C}" type="presParOf" srcId="{2683FF17-EDD1-4124-8F56-AFA142A88A53}" destId="{B47B8740-7F8C-4DA3-8F79-8DB5483D6C49}" srcOrd="6" destOrd="0" presId="urn:microsoft.com/office/officeart/2005/8/layout/vList3"/>
    <dgm:cxn modelId="{567D1BD3-E2D8-4734-B6D8-836CE3924BDA}" type="presParOf" srcId="{B47B8740-7F8C-4DA3-8F79-8DB5483D6C49}" destId="{D3EDD4A3-5FD4-4F42-8260-0517C00F53AA}" srcOrd="0" destOrd="0" presId="urn:microsoft.com/office/officeart/2005/8/layout/vList3"/>
    <dgm:cxn modelId="{860812E0-9F2A-4F7F-92C4-4FE5C12A93BE}" type="presParOf" srcId="{B47B8740-7F8C-4DA3-8F79-8DB5483D6C49}" destId="{4A3EEB9C-2410-4DE0-ACFF-553B9C5B9EF9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5174888-6AF7-41CF-8FF0-4CDB4CB227DC}" type="doc">
      <dgm:prSet loTypeId="urn:microsoft.com/office/officeart/2005/8/layout/matrix2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0FF4EE3-C1DA-49BF-83AD-0E539EC118B9}">
      <dgm:prSet phldrT="[Текст]"/>
      <dgm:spPr/>
      <dgm:t>
        <a:bodyPr/>
        <a:lstStyle/>
        <a:p>
          <a:r>
            <a:rPr lang="ru-RU" b="1" dirty="0" smtClean="0"/>
            <a:t>Справочные материалы выдаются вместе с работой</a:t>
          </a:r>
          <a:endParaRPr lang="ru-RU" b="1" dirty="0"/>
        </a:p>
      </dgm:t>
    </dgm:pt>
    <dgm:pt modelId="{BA9398F4-3416-4F6D-B244-D57D18AE3BE3}" type="parTrans" cxnId="{B4F32656-B87E-4060-9E2B-8BFFABE72B66}">
      <dgm:prSet/>
      <dgm:spPr/>
      <dgm:t>
        <a:bodyPr/>
        <a:lstStyle/>
        <a:p>
          <a:endParaRPr lang="ru-RU"/>
        </a:p>
      </dgm:t>
    </dgm:pt>
    <dgm:pt modelId="{0F5A1201-9187-40DB-A47C-C9BDCAB9A160}" type="sibTrans" cxnId="{B4F32656-B87E-4060-9E2B-8BFFABE72B66}">
      <dgm:prSet/>
      <dgm:spPr/>
      <dgm:t>
        <a:bodyPr/>
        <a:lstStyle/>
        <a:p>
          <a:endParaRPr lang="ru-RU"/>
        </a:p>
      </dgm:t>
    </dgm:pt>
    <dgm:pt modelId="{CBB27300-4FBD-48E0-8CA4-F4D4D14A9992}">
      <dgm:prSet phldrT="[Текст]"/>
      <dgm:spPr/>
      <dgm:t>
        <a:bodyPr/>
        <a:lstStyle/>
        <a:p>
          <a:r>
            <a:rPr lang="ru-RU" b="1" dirty="0" smtClean="0"/>
            <a:t>Четкая инструкция в начале работы</a:t>
          </a:r>
          <a:endParaRPr lang="ru-RU" b="1" dirty="0"/>
        </a:p>
      </dgm:t>
    </dgm:pt>
    <dgm:pt modelId="{9208C0F3-144C-4708-8C16-A27A7334CF9A}" type="parTrans" cxnId="{7FC2BB02-E879-497F-9316-5564DE67C11A}">
      <dgm:prSet/>
      <dgm:spPr/>
      <dgm:t>
        <a:bodyPr/>
        <a:lstStyle/>
        <a:p>
          <a:endParaRPr lang="ru-RU"/>
        </a:p>
      </dgm:t>
    </dgm:pt>
    <dgm:pt modelId="{A376EF0B-CAC0-428E-AEFD-C575DDD7B384}" type="sibTrans" cxnId="{7FC2BB02-E879-497F-9316-5564DE67C11A}">
      <dgm:prSet/>
      <dgm:spPr/>
      <dgm:t>
        <a:bodyPr/>
        <a:lstStyle/>
        <a:p>
          <a:endParaRPr lang="ru-RU"/>
        </a:p>
      </dgm:t>
    </dgm:pt>
    <dgm:pt modelId="{DF5079ED-997F-49CC-8C54-F2B15F602AA2}">
      <dgm:prSet phldrT="[Текст]"/>
      <dgm:spPr/>
      <dgm:t>
        <a:bodyPr/>
        <a:lstStyle/>
        <a:p>
          <a:r>
            <a:rPr lang="ru-RU" b="1" dirty="0" smtClean="0"/>
            <a:t>Разрешено использовать линейку</a:t>
          </a:r>
          <a:endParaRPr lang="ru-RU" b="1" dirty="0"/>
        </a:p>
      </dgm:t>
    </dgm:pt>
    <dgm:pt modelId="{909C65CC-AD03-4A07-82A9-408B94EC62CF}" type="parTrans" cxnId="{BFB926C4-440D-431F-A31B-96F560E2D901}">
      <dgm:prSet/>
      <dgm:spPr/>
      <dgm:t>
        <a:bodyPr/>
        <a:lstStyle/>
        <a:p>
          <a:endParaRPr lang="ru-RU"/>
        </a:p>
      </dgm:t>
    </dgm:pt>
    <dgm:pt modelId="{E2663911-9B44-4EB4-8670-DAB43E10FBC4}" type="sibTrans" cxnId="{BFB926C4-440D-431F-A31B-96F560E2D901}">
      <dgm:prSet/>
      <dgm:spPr/>
      <dgm:t>
        <a:bodyPr/>
        <a:lstStyle/>
        <a:p>
          <a:endParaRPr lang="ru-RU"/>
        </a:p>
      </dgm:t>
    </dgm:pt>
    <dgm:pt modelId="{C9C4960D-C81C-480E-BA5E-BE58348C4EA0}">
      <dgm:prSet phldrT="[Текст]" custT="1"/>
      <dgm:spPr/>
      <dgm:t>
        <a:bodyPr/>
        <a:lstStyle/>
        <a:p>
          <a:r>
            <a:rPr lang="ru-RU" sz="2400" b="1" dirty="0" smtClean="0"/>
            <a:t>Время на выполнение: </a:t>
          </a:r>
          <a:r>
            <a:rPr lang="ru-RU" sz="4000" b="1" dirty="0" smtClean="0">
              <a:solidFill>
                <a:srgbClr val="FFFF00"/>
              </a:solidFill>
            </a:rPr>
            <a:t>3 часа </a:t>
          </a:r>
        </a:p>
        <a:p>
          <a:r>
            <a:rPr lang="ru-RU" sz="4000" b="1" dirty="0" smtClean="0">
              <a:solidFill>
                <a:srgbClr val="FFFF00"/>
              </a:solidFill>
            </a:rPr>
            <a:t>55 минут</a:t>
          </a:r>
          <a:endParaRPr lang="ru-RU" sz="4000" b="1" dirty="0">
            <a:solidFill>
              <a:srgbClr val="FFFF00"/>
            </a:solidFill>
          </a:endParaRPr>
        </a:p>
      </dgm:t>
    </dgm:pt>
    <dgm:pt modelId="{36FACBBC-15ED-496D-B119-686A9E6B0E76}" type="parTrans" cxnId="{7EF93AC2-6B91-4821-A295-391DBF420B84}">
      <dgm:prSet/>
      <dgm:spPr/>
      <dgm:t>
        <a:bodyPr/>
        <a:lstStyle/>
        <a:p>
          <a:endParaRPr lang="ru-RU"/>
        </a:p>
      </dgm:t>
    </dgm:pt>
    <dgm:pt modelId="{0EAFCFE9-2616-429E-B4E0-8E22134765A0}" type="sibTrans" cxnId="{7EF93AC2-6B91-4821-A295-391DBF420B84}">
      <dgm:prSet/>
      <dgm:spPr/>
      <dgm:t>
        <a:bodyPr/>
        <a:lstStyle/>
        <a:p>
          <a:endParaRPr lang="ru-RU"/>
        </a:p>
      </dgm:t>
    </dgm:pt>
    <dgm:pt modelId="{261DC064-FE56-4333-95B1-5DFB6634FDC8}" type="pres">
      <dgm:prSet presAssocID="{85174888-6AF7-41CF-8FF0-4CDB4CB227DC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0FF098E-3A67-4828-B630-6DA088BF33E0}" type="pres">
      <dgm:prSet presAssocID="{85174888-6AF7-41CF-8FF0-4CDB4CB227DC}" presName="axisShape" presStyleLbl="bgShp" presStyleIdx="0" presStyleCnt="1" custScaleX="120958" custLinFactNeighborX="170" custLinFactNeighborY="-511"/>
      <dgm:spPr/>
    </dgm:pt>
    <dgm:pt modelId="{EB8E455A-55BD-49DB-91D7-8407757C4A50}" type="pres">
      <dgm:prSet presAssocID="{85174888-6AF7-41CF-8FF0-4CDB4CB227DC}" presName="rect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A6A343-C1AE-4A8B-A4BF-6C614D112B19}" type="pres">
      <dgm:prSet presAssocID="{85174888-6AF7-41CF-8FF0-4CDB4CB227DC}" presName="rect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4988A3-EE4A-4B5C-B75F-69795718EE05}" type="pres">
      <dgm:prSet presAssocID="{85174888-6AF7-41CF-8FF0-4CDB4CB227DC}" presName="rect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9EE77D-8F88-402D-B02D-339BA820703A}" type="pres">
      <dgm:prSet presAssocID="{85174888-6AF7-41CF-8FF0-4CDB4CB227DC}" presName="rect4" presStyleLbl="node1" presStyleIdx="3" presStyleCnt="4" custScaleX="172444" custLinFactNeighborX="38669" custLinFactNeighborY="78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4F32656-B87E-4060-9E2B-8BFFABE72B66}" srcId="{85174888-6AF7-41CF-8FF0-4CDB4CB227DC}" destId="{D0FF4EE3-C1DA-49BF-83AD-0E539EC118B9}" srcOrd="0" destOrd="0" parTransId="{BA9398F4-3416-4F6D-B244-D57D18AE3BE3}" sibTransId="{0F5A1201-9187-40DB-A47C-C9BDCAB9A160}"/>
    <dgm:cxn modelId="{A3BAE56D-7CBA-49AB-BC55-680C4B498C6F}" type="presOf" srcId="{85174888-6AF7-41CF-8FF0-4CDB4CB227DC}" destId="{261DC064-FE56-4333-95B1-5DFB6634FDC8}" srcOrd="0" destOrd="0" presId="urn:microsoft.com/office/officeart/2005/8/layout/matrix2"/>
    <dgm:cxn modelId="{7EF93AC2-6B91-4821-A295-391DBF420B84}" srcId="{85174888-6AF7-41CF-8FF0-4CDB4CB227DC}" destId="{C9C4960D-C81C-480E-BA5E-BE58348C4EA0}" srcOrd="3" destOrd="0" parTransId="{36FACBBC-15ED-496D-B119-686A9E6B0E76}" sibTransId="{0EAFCFE9-2616-429E-B4E0-8E22134765A0}"/>
    <dgm:cxn modelId="{87CA62E6-C6DD-47C9-960C-9FC9DE48FB70}" type="presOf" srcId="{CBB27300-4FBD-48E0-8CA4-F4D4D14A9992}" destId="{8EA6A343-C1AE-4A8B-A4BF-6C614D112B19}" srcOrd="0" destOrd="0" presId="urn:microsoft.com/office/officeart/2005/8/layout/matrix2"/>
    <dgm:cxn modelId="{BFB926C4-440D-431F-A31B-96F560E2D901}" srcId="{85174888-6AF7-41CF-8FF0-4CDB4CB227DC}" destId="{DF5079ED-997F-49CC-8C54-F2B15F602AA2}" srcOrd="2" destOrd="0" parTransId="{909C65CC-AD03-4A07-82A9-408B94EC62CF}" sibTransId="{E2663911-9B44-4EB4-8670-DAB43E10FBC4}"/>
    <dgm:cxn modelId="{FFFF75E8-BD4F-405B-A5C5-9FB4536E88B8}" type="presOf" srcId="{DF5079ED-997F-49CC-8C54-F2B15F602AA2}" destId="{DE4988A3-EE4A-4B5C-B75F-69795718EE05}" srcOrd="0" destOrd="0" presId="urn:microsoft.com/office/officeart/2005/8/layout/matrix2"/>
    <dgm:cxn modelId="{7FC2BB02-E879-497F-9316-5564DE67C11A}" srcId="{85174888-6AF7-41CF-8FF0-4CDB4CB227DC}" destId="{CBB27300-4FBD-48E0-8CA4-F4D4D14A9992}" srcOrd="1" destOrd="0" parTransId="{9208C0F3-144C-4708-8C16-A27A7334CF9A}" sibTransId="{A376EF0B-CAC0-428E-AEFD-C575DDD7B384}"/>
    <dgm:cxn modelId="{92464E95-98A8-4A6E-8EFC-0BF9400B4D86}" type="presOf" srcId="{C9C4960D-C81C-480E-BA5E-BE58348C4EA0}" destId="{3F9EE77D-8F88-402D-B02D-339BA820703A}" srcOrd="0" destOrd="0" presId="urn:microsoft.com/office/officeart/2005/8/layout/matrix2"/>
    <dgm:cxn modelId="{97D61224-067C-4BF5-9306-DE132ED4EAE6}" type="presOf" srcId="{D0FF4EE3-C1DA-49BF-83AD-0E539EC118B9}" destId="{EB8E455A-55BD-49DB-91D7-8407757C4A50}" srcOrd="0" destOrd="0" presId="urn:microsoft.com/office/officeart/2005/8/layout/matrix2"/>
    <dgm:cxn modelId="{A2AADA45-6CFC-4681-920E-643D314B608B}" type="presParOf" srcId="{261DC064-FE56-4333-95B1-5DFB6634FDC8}" destId="{60FF098E-3A67-4828-B630-6DA088BF33E0}" srcOrd="0" destOrd="0" presId="urn:microsoft.com/office/officeart/2005/8/layout/matrix2"/>
    <dgm:cxn modelId="{12D04007-5D98-45CC-95FA-3B60B6F02C74}" type="presParOf" srcId="{261DC064-FE56-4333-95B1-5DFB6634FDC8}" destId="{EB8E455A-55BD-49DB-91D7-8407757C4A50}" srcOrd="1" destOrd="0" presId="urn:microsoft.com/office/officeart/2005/8/layout/matrix2"/>
    <dgm:cxn modelId="{46F768BE-1726-4194-A941-59EBAC70570B}" type="presParOf" srcId="{261DC064-FE56-4333-95B1-5DFB6634FDC8}" destId="{8EA6A343-C1AE-4A8B-A4BF-6C614D112B19}" srcOrd="2" destOrd="0" presId="urn:microsoft.com/office/officeart/2005/8/layout/matrix2"/>
    <dgm:cxn modelId="{3961911D-473B-4492-AE05-105E425A8255}" type="presParOf" srcId="{261DC064-FE56-4333-95B1-5DFB6634FDC8}" destId="{DE4988A3-EE4A-4B5C-B75F-69795718EE05}" srcOrd="3" destOrd="0" presId="urn:microsoft.com/office/officeart/2005/8/layout/matrix2"/>
    <dgm:cxn modelId="{A66E0543-9005-4BBC-A73D-F754670E9045}" type="presParOf" srcId="{261DC064-FE56-4333-95B1-5DFB6634FDC8}" destId="{3F9EE77D-8F88-402D-B02D-339BA820703A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9437BF8-77FB-4576-92B4-DE3A95D6E2E6}" type="doc">
      <dgm:prSet loTypeId="urn:microsoft.com/office/officeart/2005/8/layout/cycle3" loCatId="cycle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4811848-06A4-4EF5-8C97-8EB3B9BDD95D}">
      <dgm:prSet phldrT="[Текст]"/>
      <dgm:spPr/>
      <dgm:t>
        <a:bodyPr/>
        <a:lstStyle/>
        <a:p>
          <a:r>
            <a:rPr lang="ru-RU" dirty="0" smtClean="0"/>
            <a:t>Математика 5-6 класс</a:t>
          </a:r>
          <a:endParaRPr lang="ru-RU" dirty="0"/>
        </a:p>
      </dgm:t>
    </dgm:pt>
    <dgm:pt modelId="{3DAF5026-86CB-4820-A88A-321672E16051}" type="parTrans" cxnId="{F42636B5-DF81-43BD-A058-0D5DB97E4829}">
      <dgm:prSet/>
      <dgm:spPr/>
      <dgm:t>
        <a:bodyPr/>
        <a:lstStyle/>
        <a:p>
          <a:endParaRPr lang="ru-RU"/>
        </a:p>
      </dgm:t>
    </dgm:pt>
    <dgm:pt modelId="{88581B54-2D80-470A-97BE-7C5CA3E32BAC}" type="sibTrans" cxnId="{F42636B5-DF81-43BD-A058-0D5DB97E4829}">
      <dgm:prSet/>
      <dgm:spPr/>
      <dgm:t>
        <a:bodyPr/>
        <a:lstStyle/>
        <a:p>
          <a:endParaRPr lang="ru-RU"/>
        </a:p>
      </dgm:t>
    </dgm:pt>
    <dgm:pt modelId="{599B15EF-D581-49F9-ABF7-72273ABACEFF}">
      <dgm:prSet phldrT="[Текст]"/>
      <dgm:spPr/>
      <dgm:t>
        <a:bodyPr/>
        <a:lstStyle/>
        <a:p>
          <a:r>
            <a:rPr lang="ru-RU" dirty="0" smtClean="0"/>
            <a:t>Планиметрия 7-9 класс</a:t>
          </a:r>
          <a:endParaRPr lang="ru-RU" dirty="0"/>
        </a:p>
      </dgm:t>
    </dgm:pt>
    <dgm:pt modelId="{022B5B9D-655F-4305-82E7-CFCA9065587E}" type="parTrans" cxnId="{9320A250-7DD2-4D50-AE9E-61F8BE20C210}">
      <dgm:prSet/>
      <dgm:spPr/>
      <dgm:t>
        <a:bodyPr/>
        <a:lstStyle/>
        <a:p>
          <a:endParaRPr lang="ru-RU"/>
        </a:p>
      </dgm:t>
    </dgm:pt>
    <dgm:pt modelId="{B2BCCB03-B048-45AE-974E-D71021DD898C}" type="sibTrans" cxnId="{9320A250-7DD2-4D50-AE9E-61F8BE20C210}">
      <dgm:prSet/>
      <dgm:spPr/>
      <dgm:t>
        <a:bodyPr/>
        <a:lstStyle/>
        <a:p>
          <a:endParaRPr lang="ru-RU"/>
        </a:p>
      </dgm:t>
    </dgm:pt>
    <dgm:pt modelId="{3A21CB00-3A5D-4EEF-9553-CF0A3C5E6A5A}">
      <dgm:prSet phldrT="[Текст]"/>
      <dgm:spPr/>
      <dgm:t>
        <a:bodyPr/>
        <a:lstStyle/>
        <a:p>
          <a:r>
            <a:rPr lang="ru-RU" dirty="0" smtClean="0"/>
            <a:t>Стереометрия 10-11 класс</a:t>
          </a:r>
          <a:endParaRPr lang="ru-RU" dirty="0"/>
        </a:p>
      </dgm:t>
    </dgm:pt>
    <dgm:pt modelId="{4E6D87E0-FB6E-4011-B289-87108D436B69}" type="parTrans" cxnId="{A6AFB8F3-CCC3-430F-A26D-2C0E9B5C586D}">
      <dgm:prSet/>
      <dgm:spPr/>
      <dgm:t>
        <a:bodyPr/>
        <a:lstStyle/>
        <a:p>
          <a:endParaRPr lang="ru-RU"/>
        </a:p>
      </dgm:t>
    </dgm:pt>
    <dgm:pt modelId="{0BD6B78A-7764-45DF-850A-58042A28230F}" type="sibTrans" cxnId="{A6AFB8F3-CCC3-430F-A26D-2C0E9B5C586D}">
      <dgm:prSet/>
      <dgm:spPr/>
      <dgm:t>
        <a:bodyPr/>
        <a:lstStyle/>
        <a:p>
          <a:endParaRPr lang="ru-RU"/>
        </a:p>
      </dgm:t>
    </dgm:pt>
    <dgm:pt modelId="{DC9FB039-11EE-463D-B23F-A1DAF5731168}">
      <dgm:prSet phldrT="[Текст]"/>
      <dgm:spPr/>
      <dgm:t>
        <a:bodyPr/>
        <a:lstStyle/>
        <a:p>
          <a:r>
            <a:rPr lang="ru-RU" dirty="0" smtClean="0"/>
            <a:t>Вероятность и статистика 7-9 класс</a:t>
          </a:r>
          <a:endParaRPr lang="ru-RU" dirty="0"/>
        </a:p>
      </dgm:t>
    </dgm:pt>
    <dgm:pt modelId="{1A6F66EC-E53E-417A-B56C-7527ACA70E0F}" type="parTrans" cxnId="{F2C4750E-74DC-4D72-BFF5-33329C1ACB24}">
      <dgm:prSet/>
      <dgm:spPr/>
      <dgm:t>
        <a:bodyPr/>
        <a:lstStyle/>
        <a:p>
          <a:endParaRPr lang="ru-RU"/>
        </a:p>
      </dgm:t>
    </dgm:pt>
    <dgm:pt modelId="{AD9D9561-B088-4A9D-B75A-6CC4F6410934}" type="sibTrans" cxnId="{F2C4750E-74DC-4D72-BFF5-33329C1ACB24}">
      <dgm:prSet/>
      <dgm:spPr/>
      <dgm:t>
        <a:bodyPr/>
        <a:lstStyle/>
        <a:p>
          <a:endParaRPr lang="ru-RU"/>
        </a:p>
      </dgm:t>
    </dgm:pt>
    <dgm:pt modelId="{888AFC10-8654-49DF-828D-31056BF0F589}">
      <dgm:prSet/>
      <dgm:spPr/>
      <dgm:t>
        <a:bodyPr/>
        <a:lstStyle/>
        <a:p>
          <a:r>
            <a:rPr lang="ru-RU" dirty="0" smtClean="0"/>
            <a:t>Алгебра и начала математического анализа 10-11 класс</a:t>
          </a:r>
          <a:endParaRPr lang="ru-RU" dirty="0"/>
        </a:p>
      </dgm:t>
    </dgm:pt>
    <dgm:pt modelId="{7E7896EF-5477-45AC-97DE-83780DAB738E}" type="parTrans" cxnId="{EFB5E621-98C9-489C-A0E4-53B5A3316DFA}">
      <dgm:prSet/>
      <dgm:spPr/>
      <dgm:t>
        <a:bodyPr/>
        <a:lstStyle/>
        <a:p>
          <a:endParaRPr lang="ru-RU"/>
        </a:p>
      </dgm:t>
    </dgm:pt>
    <dgm:pt modelId="{B612258F-DDB9-495A-BE25-CF4D4CE26B04}" type="sibTrans" cxnId="{EFB5E621-98C9-489C-A0E4-53B5A3316DFA}">
      <dgm:prSet/>
      <dgm:spPr/>
      <dgm:t>
        <a:bodyPr/>
        <a:lstStyle/>
        <a:p>
          <a:endParaRPr lang="ru-RU"/>
        </a:p>
      </dgm:t>
    </dgm:pt>
    <dgm:pt modelId="{4A091A7F-9B6C-4EB7-8A5B-1EF9A41190AC}">
      <dgm:prSet/>
      <dgm:spPr/>
      <dgm:t>
        <a:bodyPr/>
        <a:lstStyle/>
        <a:p>
          <a:r>
            <a:rPr lang="ru-RU" smtClean="0"/>
            <a:t>Алгебра 7-9 класс</a:t>
          </a:r>
          <a:endParaRPr lang="ru-RU" dirty="0"/>
        </a:p>
      </dgm:t>
    </dgm:pt>
    <dgm:pt modelId="{2D853F92-9CB3-4934-A20F-29D8D49106DE}" type="parTrans" cxnId="{C5A24159-D477-4777-93B8-DA80DF93B344}">
      <dgm:prSet/>
      <dgm:spPr/>
      <dgm:t>
        <a:bodyPr/>
        <a:lstStyle/>
        <a:p>
          <a:endParaRPr lang="ru-RU"/>
        </a:p>
      </dgm:t>
    </dgm:pt>
    <dgm:pt modelId="{AB295711-B670-47B3-92DC-84EA49274A5B}" type="sibTrans" cxnId="{C5A24159-D477-4777-93B8-DA80DF93B344}">
      <dgm:prSet/>
      <dgm:spPr/>
      <dgm:t>
        <a:bodyPr/>
        <a:lstStyle/>
        <a:p>
          <a:endParaRPr lang="ru-RU"/>
        </a:p>
      </dgm:t>
    </dgm:pt>
    <dgm:pt modelId="{AB114FEA-5F39-43D5-BD22-E7D14C9347A4}" type="pres">
      <dgm:prSet presAssocID="{C9437BF8-77FB-4576-92B4-DE3A95D6E2E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80428E0-5B66-4B98-A5C5-5FBDC2A06F5E}" type="pres">
      <dgm:prSet presAssocID="{C9437BF8-77FB-4576-92B4-DE3A95D6E2E6}" presName="cycle" presStyleCnt="0"/>
      <dgm:spPr/>
      <dgm:t>
        <a:bodyPr/>
        <a:lstStyle/>
        <a:p>
          <a:endParaRPr lang="ru-RU"/>
        </a:p>
      </dgm:t>
    </dgm:pt>
    <dgm:pt modelId="{9F30AC2C-84B7-4B9C-913C-A7F35B9D9003}" type="pres">
      <dgm:prSet presAssocID="{A4811848-06A4-4EF5-8C97-8EB3B9BDD95D}" presName="nodeFirst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6E94FB-9D8E-46DD-8B51-E23C6AA0C887}" type="pres">
      <dgm:prSet presAssocID="{88581B54-2D80-470A-97BE-7C5CA3E32BAC}" presName="sibTransFirstNode" presStyleLbl="bgShp" presStyleIdx="0" presStyleCnt="1"/>
      <dgm:spPr/>
      <dgm:t>
        <a:bodyPr/>
        <a:lstStyle/>
        <a:p>
          <a:endParaRPr lang="ru-RU"/>
        </a:p>
      </dgm:t>
    </dgm:pt>
    <dgm:pt modelId="{2905148B-983E-44CE-A814-F872F409B567}" type="pres">
      <dgm:prSet presAssocID="{4A091A7F-9B6C-4EB7-8A5B-1EF9A41190AC}" presName="nodeFollowingNodes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6EB9F1-E5F4-4C48-A540-ECC1BEBACDF9}" type="pres">
      <dgm:prSet presAssocID="{888AFC10-8654-49DF-828D-31056BF0F589}" presName="nodeFollowingNodes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86A2F4-4ECF-4C6A-9281-133FD53BC2A8}" type="pres">
      <dgm:prSet presAssocID="{599B15EF-D581-49F9-ABF7-72273ABACEFF}" presName="nodeFollowingNodes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0E0263-7001-4A05-99FC-B2C8E3C9D017}" type="pres">
      <dgm:prSet presAssocID="{3A21CB00-3A5D-4EEF-9553-CF0A3C5E6A5A}" presName="nodeFollowingNodes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869DB0-DA52-4CE2-A6CE-4FEA109337B5}" type="pres">
      <dgm:prSet presAssocID="{DC9FB039-11EE-463D-B23F-A1DAF5731168}" presName="nodeFollowingNodes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6AFB8F3-CCC3-430F-A26D-2C0E9B5C586D}" srcId="{C9437BF8-77FB-4576-92B4-DE3A95D6E2E6}" destId="{3A21CB00-3A5D-4EEF-9553-CF0A3C5E6A5A}" srcOrd="4" destOrd="0" parTransId="{4E6D87E0-FB6E-4011-B289-87108D436B69}" sibTransId="{0BD6B78A-7764-45DF-850A-58042A28230F}"/>
    <dgm:cxn modelId="{3FB37632-73C0-4931-A46F-7A4C57B914B0}" type="presOf" srcId="{4A091A7F-9B6C-4EB7-8A5B-1EF9A41190AC}" destId="{2905148B-983E-44CE-A814-F872F409B567}" srcOrd="0" destOrd="0" presId="urn:microsoft.com/office/officeart/2005/8/layout/cycle3"/>
    <dgm:cxn modelId="{F2C4750E-74DC-4D72-BFF5-33329C1ACB24}" srcId="{C9437BF8-77FB-4576-92B4-DE3A95D6E2E6}" destId="{DC9FB039-11EE-463D-B23F-A1DAF5731168}" srcOrd="5" destOrd="0" parTransId="{1A6F66EC-E53E-417A-B56C-7527ACA70E0F}" sibTransId="{AD9D9561-B088-4A9D-B75A-6CC4F6410934}"/>
    <dgm:cxn modelId="{6F6AE8D5-D9BF-43C2-A683-56A8A760B423}" type="presOf" srcId="{A4811848-06A4-4EF5-8C97-8EB3B9BDD95D}" destId="{9F30AC2C-84B7-4B9C-913C-A7F35B9D9003}" srcOrd="0" destOrd="0" presId="urn:microsoft.com/office/officeart/2005/8/layout/cycle3"/>
    <dgm:cxn modelId="{EFB5E621-98C9-489C-A0E4-53B5A3316DFA}" srcId="{C9437BF8-77FB-4576-92B4-DE3A95D6E2E6}" destId="{888AFC10-8654-49DF-828D-31056BF0F589}" srcOrd="2" destOrd="0" parTransId="{7E7896EF-5477-45AC-97DE-83780DAB738E}" sibTransId="{B612258F-DDB9-495A-BE25-CF4D4CE26B04}"/>
    <dgm:cxn modelId="{C5A24159-D477-4777-93B8-DA80DF93B344}" srcId="{C9437BF8-77FB-4576-92B4-DE3A95D6E2E6}" destId="{4A091A7F-9B6C-4EB7-8A5B-1EF9A41190AC}" srcOrd="1" destOrd="0" parTransId="{2D853F92-9CB3-4934-A20F-29D8D49106DE}" sibTransId="{AB295711-B670-47B3-92DC-84EA49274A5B}"/>
    <dgm:cxn modelId="{184FD93E-6241-44F4-9574-C021FD593607}" type="presOf" srcId="{888AFC10-8654-49DF-828D-31056BF0F589}" destId="{786EB9F1-E5F4-4C48-A540-ECC1BEBACDF9}" srcOrd="0" destOrd="0" presId="urn:microsoft.com/office/officeart/2005/8/layout/cycle3"/>
    <dgm:cxn modelId="{0087E7A9-2AFD-48CB-9C7D-62194A95A654}" type="presOf" srcId="{DC9FB039-11EE-463D-B23F-A1DAF5731168}" destId="{F8869DB0-DA52-4CE2-A6CE-4FEA109337B5}" srcOrd="0" destOrd="0" presId="urn:microsoft.com/office/officeart/2005/8/layout/cycle3"/>
    <dgm:cxn modelId="{7DC930D0-4E77-4A6E-8367-D08CA4EC9ED3}" type="presOf" srcId="{C9437BF8-77FB-4576-92B4-DE3A95D6E2E6}" destId="{AB114FEA-5F39-43D5-BD22-E7D14C9347A4}" srcOrd="0" destOrd="0" presId="urn:microsoft.com/office/officeart/2005/8/layout/cycle3"/>
    <dgm:cxn modelId="{6A396895-8A0B-4891-86CF-67ACF2D1C6F6}" type="presOf" srcId="{599B15EF-D581-49F9-ABF7-72273ABACEFF}" destId="{E986A2F4-4ECF-4C6A-9281-133FD53BC2A8}" srcOrd="0" destOrd="0" presId="urn:microsoft.com/office/officeart/2005/8/layout/cycle3"/>
    <dgm:cxn modelId="{FBFD41A3-14FC-486C-8CE4-45889D3792D8}" type="presOf" srcId="{88581B54-2D80-470A-97BE-7C5CA3E32BAC}" destId="{2A6E94FB-9D8E-46DD-8B51-E23C6AA0C887}" srcOrd="0" destOrd="0" presId="urn:microsoft.com/office/officeart/2005/8/layout/cycle3"/>
    <dgm:cxn modelId="{9944141C-88CE-4E5C-B5B5-8850C9B6A037}" type="presOf" srcId="{3A21CB00-3A5D-4EEF-9553-CF0A3C5E6A5A}" destId="{650E0263-7001-4A05-99FC-B2C8E3C9D017}" srcOrd="0" destOrd="0" presId="urn:microsoft.com/office/officeart/2005/8/layout/cycle3"/>
    <dgm:cxn modelId="{9320A250-7DD2-4D50-AE9E-61F8BE20C210}" srcId="{C9437BF8-77FB-4576-92B4-DE3A95D6E2E6}" destId="{599B15EF-D581-49F9-ABF7-72273ABACEFF}" srcOrd="3" destOrd="0" parTransId="{022B5B9D-655F-4305-82E7-CFCA9065587E}" sibTransId="{B2BCCB03-B048-45AE-974E-D71021DD898C}"/>
    <dgm:cxn modelId="{F42636B5-DF81-43BD-A058-0D5DB97E4829}" srcId="{C9437BF8-77FB-4576-92B4-DE3A95D6E2E6}" destId="{A4811848-06A4-4EF5-8C97-8EB3B9BDD95D}" srcOrd="0" destOrd="0" parTransId="{3DAF5026-86CB-4820-A88A-321672E16051}" sibTransId="{88581B54-2D80-470A-97BE-7C5CA3E32BAC}"/>
    <dgm:cxn modelId="{96C23934-AB37-4AB5-90DA-715A38593052}" type="presParOf" srcId="{AB114FEA-5F39-43D5-BD22-E7D14C9347A4}" destId="{580428E0-5B66-4B98-A5C5-5FBDC2A06F5E}" srcOrd="0" destOrd="0" presId="urn:microsoft.com/office/officeart/2005/8/layout/cycle3"/>
    <dgm:cxn modelId="{7AC7DC98-BCC7-4B57-ABF2-2647C3712004}" type="presParOf" srcId="{580428E0-5B66-4B98-A5C5-5FBDC2A06F5E}" destId="{9F30AC2C-84B7-4B9C-913C-A7F35B9D9003}" srcOrd="0" destOrd="0" presId="urn:microsoft.com/office/officeart/2005/8/layout/cycle3"/>
    <dgm:cxn modelId="{22B7D9F9-C556-4615-B76F-1F81EF229D2F}" type="presParOf" srcId="{580428E0-5B66-4B98-A5C5-5FBDC2A06F5E}" destId="{2A6E94FB-9D8E-46DD-8B51-E23C6AA0C887}" srcOrd="1" destOrd="0" presId="urn:microsoft.com/office/officeart/2005/8/layout/cycle3"/>
    <dgm:cxn modelId="{113C5008-367E-4C65-886C-BBC832F334D3}" type="presParOf" srcId="{580428E0-5B66-4B98-A5C5-5FBDC2A06F5E}" destId="{2905148B-983E-44CE-A814-F872F409B567}" srcOrd="2" destOrd="0" presId="urn:microsoft.com/office/officeart/2005/8/layout/cycle3"/>
    <dgm:cxn modelId="{FD37C653-A93B-4FAC-938A-3F25ABBB8CCF}" type="presParOf" srcId="{580428E0-5B66-4B98-A5C5-5FBDC2A06F5E}" destId="{786EB9F1-E5F4-4C48-A540-ECC1BEBACDF9}" srcOrd="3" destOrd="0" presId="urn:microsoft.com/office/officeart/2005/8/layout/cycle3"/>
    <dgm:cxn modelId="{7FCF7CCC-430D-4DE5-B37E-AF642CB1279D}" type="presParOf" srcId="{580428E0-5B66-4B98-A5C5-5FBDC2A06F5E}" destId="{E986A2F4-4ECF-4C6A-9281-133FD53BC2A8}" srcOrd="4" destOrd="0" presId="urn:microsoft.com/office/officeart/2005/8/layout/cycle3"/>
    <dgm:cxn modelId="{794AC2B6-092E-4102-BF52-D3371BFB2128}" type="presParOf" srcId="{580428E0-5B66-4B98-A5C5-5FBDC2A06F5E}" destId="{650E0263-7001-4A05-99FC-B2C8E3C9D017}" srcOrd="5" destOrd="0" presId="urn:microsoft.com/office/officeart/2005/8/layout/cycle3"/>
    <dgm:cxn modelId="{3E77B834-AC00-4F9C-BEE3-16920DD1ABD3}" type="presParOf" srcId="{580428E0-5B66-4B98-A5C5-5FBDC2A06F5E}" destId="{F8869DB0-DA52-4CE2-A6CE-4FEA109337B5}" srcOrd="6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978AE4-5E45-4A74-BD16-39F898A91E54}">
      <dsp:nvSpPr>
        <dsp:cNvPr id="0" name=""/>
        <dsp:cNvSpPr/>
      </dsp:nvSpPr>
      <dsp:spPr>
        <a:xfrm>
          <a:off x="3594986" y="219578"/>
          <a:ext cx="3778133" cy="113284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ГИА-11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Государственная итоговая аттестация</a:t>
          </a:r>
          <a:endParaRPr lang="ru-RU" sz="1800" b="1" kern="1200" dirty="0"/>
        </a:p>
      </dsp:txBody>
      <dsp:txXfrm>
        <a:off x="3628166" y="252758"/>
        <a:ext cx="3711773" cy="1066480"/>
      </dsp:txXfrm>
    </dsp:sp>
    <dsp:sp modelId="{EAF058AF-5A3F-46AD-8A57-F004C864CDA8}">
      <dsp:nvSpPr>
        <dsp:cNvPr id="0" name=""/>
        <dsp:cNvSpPr/>
      </dsp:nvSpPr>
      <dsp:spPr>
        <a:xfrm>
          <a:off x="2883705" y="1352419"/>
          <a:ext cx="2600347" cy="446795"/>
        </a:xfrm>
        <a:custGeom>
          <a:avLst/>
          <a:gdLst/>
          <a:ahLst/>
          <a:cxnLst/>
          <a:rect l="0" t="0" r="0" b="0"/>
          <a:pathLst>
            <a:path>
              <a:moveTo>
                <a:pt x="2600347" y="0"/>
              </a:moveTo>
              <a:lnTo>
                <a:pt x="2600347" y="223397"/>
              </a:lnTo>
              <a:lnTo>
                <a:pt x="0" y="223397"/>
              </a:lnTo>
              <a:lnTo>
                <a:pt x="0" y="446795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998267-5290-4EA7-931E-A20679F23300}">
      <dsp:nvSpPr>
        <dsp:cNvPr id="0" name=""/>
        <dsp:cNvSpPr/>
      </dsp:nvSpPr>
      <dsp:spPr>
        <a:xfrm>
          <a:off x="1433921" y="1799214"/>
          <a:ext cx="2899567" cy="88346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ЕГЭ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Единый государственный экзамен</a:t>
          </a:r>
          <a:endParaRPr lang="ru-RU" sz="1400" b="1" kern="1200" dirty="0"/>
        </a:p>
      </dsp:txBody>
      <dsp:txXfrm>
        <a:off x="1459797" y="1825090"/>
        <a:ext cx="2847815" cy="831716"/>
      </dsp:txXfrm>
    </dsp:sp>
    <dsp:sp modelId="{B4640063-ADD5-4D29-937E-7289E904EEF9}">
      <dsp:nvSpPr>
        <dsp:cNvPr id="0" name=""/>
        <dsp:cNvSpPr/>
      </dsp:nvSpPr>
      <dsp:spPr>
        <a:xfrm>
          <a:off x="682116" y="2682682"/>
          <a:ext cx="2201589" cy="481037"/>
        </a:xfrm>
        <a:custGeom>
          <a:avLst/>
          <a:gdLst/>
          <a:ahLst/>
          <a:cxnLst/>
          <a:rect l="0" t="0" r="0" b="0"/>
          <a:pathLst>
            <a:path>
              <a:moveTo>
                <a:pt x="2201589" y="0"/>
              </a:moveTo>
              <a:lnTo>
                <a:pt x="2201589" y="240518"/>
              </a:lnTo>
              <a:lnTo>
                <a:pt x="0" y="240518"/>
              </a:lnTo>
              <a:lnTo>
                <a:pt x="0" y="481037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AAB9D7-C993-42AC-B6E2-662B4E79977A}">
      <dsp:nvSpPr>
        <dsp:cNvPr id="0" name=""/>
        <dsp:cNvSpPr/>
      </dsp:nvSpPr>
      <dsp:spPr>
        <a:xfrm>
          <a:off x="0" y="3163720"/>
          <a:ext cx="1364232" cy="90948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Русский язык</a:t>
          </a:r>
          <a:endParaRPr lang="ru-RU" sz="1800" b="1" kern="1200" dirty="0"/>
        </a:p>
      </dsp:txBody>
      <dsp:txXfrm>
        <a:off x="26638" y="3190358"/>
        <a:ext cx="1310956" cy="856212"/>
      </dsp:txXfrm>
    </dsp:sp>
    <dsp:sp modelId="{86EAEA6E-E6BD-4011-ADD7-D194FD2E91F7}">
      <dsp:nvSpPr>
        <dsp:cNvPr id="0" name=""/>
        <dsp:cNvSpPr/>
      </dsp:nvSpPr>
      <dsp:spPr>
        <a:xfrm>
          <a:off x="2631295" y="2682682"/>
          <a:ext cx="252410" cy="481037"/>
        </a:xfrm>
        <a:custGeom>
          <a:avLst/>
          <a:gdLst/>
          <a:ahLst/>
          <a:cxnLst/>
          <a:rect l="0" t="0" r="0" b="0"/>
          <a:pathLst>
            <a:path>
              <a:moveTo>
                <a:pt x="252410" y="0"/>
              </a:moveTo>
              <a:lnTo>
                <a:pt x="252410" y="240518"/>
              </a:lnTo>
              <a:lnTo>
                <a:pt x="0" y="240518"/>
              </a:lnTo>
              <a:lnTo>
                <a:pt x="0" y="481037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7B8C69-FA55-4A26-AF2C-4FE8C44A8A40}">
      <dsp:nvSpPr>
        <dsp:cNvPr id="0" name=""/>
        <dsp:cNvSpPr/>
      </dsp:nvSpPr>
      <dsp:spPr>
        <a:xfrm>
          <a:off x="1703644" y="3163720"/>
          <a:ext cx="1855302" cy="90948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Математика </a:t>
          </a:r>
          <a:r>
            <a:rPr lang="ru-RU" sz="1800" b="0" kern="1200" dirty="0" smtClean="0"/>
            <a:t>(база или профиль)</a:t>
          </a:r>
          <a:endParaRPr lang="ru-RU" sz="1800" b="0" kern="1200" dirty="0"/>
        </a:p>
      </dsp:txBody>
      <dsp:txXfrm>
        <a:off x="1730282" y="3190358"/>
        <a:ext cx="1802026" cy="856212"/>
      </dsp:txXfrm>
    </dsp:sp>
    <dsp:sp modelId="{268F11F1-E1C4-4CC9-908A-A57337273B0B}">
      <dsp:nvSpPr>
        <dsp:cNvPr id="0" name=""/>
        <dsp:cNvSpPr/>
      </dsp:nvSpPr>
      <dsp:spPr>
        <a:xfrm>
          <a:off x="2883705" y="2682682"/>
          <a:ext cx="2043934" cy="5059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2969"/>
              </a:lnTo>
              <a:lnTo>
                <a:pt x="2043934" y="252969"/>
              </a:lnTo>
              <a:lnTo>
                <a:pt x="2043934" y="505939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49B5B8-6FF4-4ABC-A8B8-1D78969E7967}">
      <dsp:nvSpPr>
        <dsp:cNvPr id="0" name=""/>
        <dsp:cNvSpPr/>
      </dsp:nvSpPr>
      <dsp:spPr>
        <a:xfrm>
          <a:off x="4009716" y="3188622"/>
          <a:ext cx="1835848" cy="90948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+2 предмета по выбору</a:t>
          </a:r>
          <a:endParaRPr lang="ru-RU" sz="1800" b="1" kern="1200" dirty="0"/>
        </a:p>
      </dsp:txBody>
      <dsp:txXfrm>
        <a:off x="4036354" y="3215260"/>
        <a:ext cx="1782572" cy="856212"/>
      </dsp:txXfrm>
    </dsp:sp>
    <dsp:sp modelId="{C8E64C70-783A-48B2-9A04-4CAFC79DB252}">
      <dsp:nvSpPr>
        <dsp:cNvPr id="0" name=""/>
        <dsp:cNvSpPr/>
      </dsp:nvSpPr>
      <dsp:spPr>
        <a:xfrm>
          <a:off x="5484053" y="1352419"/>
          <a:ext cx="2502142" cy="4550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7549"/>
              </a:lnTo>
              <a:lnTo>
                <a:pt x="2502142" y="227549"/>
              </a:lnTo>
              <a:lnTo>
                <a:pt x="2502142" y="455098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19F51B-B89A-42A4-A7FF-E310670EC95E}">
      <dsp:nvSpPr>
        <dsp:cNvPr id="0" name=""/>
        <dsp:cNvSpPr/>
      </dsp:nvSpPr>
      <dsp:spPr>
        <a:xfrm>
          <a:off x="6529515" y="1807518"/>
          <a:ext cx="2913360" cy="8736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ГВЭ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Государственный выпускной экзамен</a:t>
          </a:r>
          <a:endParaRPr lang="ru-RU" sz="1400" b="1" kern="1200" dirty="0"/>
        </a:p>
      </dsp:txBody>
      <dsp:txXfrm>
        <a:off x="6555104" y="1833107"/>
        <a:ext cx="2862182" cy="822485"/>
      </dsp:txXfrm>
    </dsp:sp>
    <dsp:sp modelId="{2AF27C84-5DA6-4938-BADE-0268A681E84E}">
      <dsp:nvSpPr>
        <dsp:cNvPr id="0" name=""/>
        <dsp:cNvSpPr/>
      </dsp:nvSpPr>
      <dsp:spPr>
        <a:xfrm>
          <a:off x="6961848" y="2681182"/>
          <a:ext cx="1024347" cy="455098"/>
        </a:xfrm>
        <a:custGeom>
          <a:avLst/>
          <a:gdLst/>
          <a:ahLst/>
          <a:cxnLst/>
          <a:rect l="0" t="0" r="0" b="0"/>
          <a:pathLst>
            <a:path>
              <a:moveTo>
                <a:pt x="1024347" y="0"/>
              </a:moveTo>
              <a:lnTo>
                <a:pt x="1024347" y="227549"/>
              </a:lnTo>
              <a:lnTo>
                <a:pt x="0" y="227549"/>
              </a:lnTo>
              <a:lnTo>
                <a:pt x="0" y="455098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7D8D94-8F99-49A3-8315-098DAFE9C1E7}">
      <dsp:nvSpPr>
        <dsp:cNvPr id="0" name=""/>
        <dsp:cNvSpPr/>
      </dsp:nvSpPr>
      <dsp:spPr>
        <a:xfrm>
          <a:off x="6279731" y="3136281"/>
          <a:ext cx="1364232" cy="90948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Русский язык</a:t>
          </a:r>
          <a:endParaRPr lang="ru-RU" sz="1800" b="1" kern="1200" dirty="0"/>
        </a:p>
      </dsp:txBody>
      <dsp:txXfrm>
        <a:off x="6306369" y="3162919"/>
        <a:ext cx="1310956" cy="856212"/>
      </dsp:txXfrm>
    </dsp:sp>
    <dsp:sp modelId="{DF0B761E-EEBC-44F8-8F51-97E64B03FAA3}">
      <dsp:nvSpPr>
        <dsp:cNvPr id="0" name=""/>
        <dsp:cNvSpPr/>
      </dsp:nvSpPr>
      <dsp:spPr>
        <a:xfrm>
          <a:off x="7986195" y="2681182"/>
          <a:ext cx="973884" cy="4384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9245"/>
              </a:lnTo>
              <a:lnTo>
                <a:pt x="973884" y="219245"/>
              </a:lnTo>
              <a:lnTo>
                <a:pt x="973884" y="438491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88B003-257D-4D95-B33F-0854E58E67DF}">
      <dsp:nvSpPr>
        <dsp:cNvPr id="0" name=""/>
        <dsp:cNvSpPr/>
      </dsp:nvSpPr>
      <dsp:spPr>
        <a:xfrm>
          <a:off x="8065676" y="3119673"/>
          <a:ext cx="1788809" cy="90948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Математика</a:t>
          </a:r>
          <a:endParaRPr lang="ru-RU" sz="1800" b="1" kern="1200" dirty="0"/>
        </a:p>
      </dsp:txBody>
      <dsp:txXfrm>
        <a:off x="8092314" y="3146311"/>
        <a:ext cx="1735533" cy="85621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3E0CA8-755D-493A-82B7-D97E64DBAEE7}">
      <dsp:nvSpPr>
        <dsp:cNvPr id="0" name=""/>
        <dsp:cNvSpPr/>
      </dsp:nvSpPr>
      <dsp:spPr>
        <a:xfrm>
          <a:off x="0" y="0"/>
          <a:ext cx="9642573" cy="399757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i="1" kern="1200" dirty="0" smtClean="0"/>
            <a:t>14 заданий с кратким ответом базового уровня сложности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u="sng" kern="1200" dirty="0" smtClean="0"/>
            <a:t>Ответ в виде: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- целого числа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- конечной десятичной дроби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- последовательности цифр</a:t>
          </a:r>
          <a:endParaRPr lang="ru-RU" sz="3200" kern="1200" dirty="0"/>
        </a:p>
      </dsp:txBody>
      <dsp:txXfrm>
        <a:off x="117085" y="117085"/>
        <a:ext cx="9408403" cy="3763405"/>
      </dsp:txXfrm>
    </dsp:sp>
    <dsp:sp modelId="{9A8D6D0C-DD86-4261-84FD-C6F273636E03}">
      <dsp:nvSpPr>
        <dsp:cNvPr id="0" name=""/>
        <dsp:cNvSpPr/>
      </dsp:nvSpPr>
      <dsp:spPr>
        <a:xfrm>
          <a:off x="4712" y="4375491"/>
          <a:ext cx="9642573" cy="84967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Каждое задание по 1б.        14 баллов</a:t>
          </a:r>
          <a:endParaRPr lang="ru-RU" sz="3600" kern="1200" dirty="0"/>
        </a:p>
      </dsp:txBody>
      <dsp:txXfrm>
        <a:off x="29598" y="4400377"/>
        <a:ext cx="9592801" cy="7999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E73B05-1C2C-494D-BA31-73C22754F593}">
      <dsp:nvSpPr>
        <dsp:cNvPr id="0" name=""/>
        <dsp:cNvSpPr/>
      </dsp:nvSpPr>
      <dsp:spPr>
        <a:xfrm rot="10800000">
          <a:off x="2062119" y="3323"/>
          <a:ext cx="7335300" cy="1062738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68638" tIns="228600" rIns="426720" bIns="228600" numCol="1" spcCol="1270" anchor="ctr" anchorCtr="0">
          <a:noAutofit/>
        </a:bodyPr>
        <a:lstStyle/>
        <a:p>
          <a:pPr lvl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000" b="1" kern="1200" dirty="0" smtClean="0"/>
            <a:t>0-4</a:t>
          </a:r>
          <a:r>
            <a:rPr lang="ru-RU" sz="4900" kern="1200" dirty="0" smtClean="0"/>
            <a:t> балла</a:t>
          </a:r>
          <a:endParaRPr lang="ru-RU" sz="4900" kern="1200" dirty="0"/>
        </a:p>
      </dsp:txBody>
      <dsp:txXfrm rot="10800000">
        <a:off x="2327803" y="3323"/>
        <a:ext cx="7069616" cy="1062738"/>
      </dsp:txXfrm>
    </dsp:sp>
    <dsp:sp modelId="{3BF8825E-6F22-4114-ACA3-755BB1E855C6}">
      <dsp:nvSpPr>
        <dsp:cNvPr id="0" name=""/>
        <dsp:cNvSpPr/>
      </dsp:nvSpPr>
      <dsp:spPr>
        <a:xfrm>
          <a:off x="1633107" y="71859"/>
          <a:ext cx="858023" cy="925666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4000" b="-14000"/>
          </a:stretch>
        </a:blipFill>
        <a:ln w="95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5FBC8C2F-871B-4DA6-97A4-4329632E4FE6}">
      <dsp:nvSpPr>
        <dsp:cNvPr id="0" name=""/>
        <dsp:cNvSpPr/>
      </dsp:nvSpPr>
      <dsp:spPr>
        <a:xfrm rot="10800000">
          <a:off x="2113297" y="1383297"/>
          <a:ext cx="7335300" cy="1062738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68638" tIns="228600" rIns="426720" bIns="228600" numCol="1" spcCol="1270" anchor="ctr" anchorCtr="0">
          <a:noAutofit/>
        </a:bodyPr>
        <a:lstStyle/>
        <a:p>
          <a:pPr lvl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000" b="1" kern="1200" dirty="0" smtClean="0"/>
            <a:t>5-7</a:t>
          </a:r>
          <a:r>
            <a:rPr lang="ru-RU" sz="4900" kern="1200" dirty="0" smtClean="0"/>
            <a:t> баллов</a:t>
          </a:r>
          <a:endParaRPr lang="ru-RU" sz="4900" kern="1200" dirty="0"/>
        </a:p>
      </dsp:txBody>
      <dsp:txXfrm rot="10800000">
        <a:off x="2378981" y="1383297"/>
        <a:ext cx="7069616" cy="1062738"/>
      </dsp:txXfrm>
    </dsp:sp>
    <dsp:sp modelId="{F8085E23-8452-4BF1-9BA7-39295F0C8A55}">
      <dsp:nvSpPr>
        <dsp:cNvPr id="0" name=""/>
        <dsp:cNvSpPr/>
      </dsp:nvSpPr>
      <dsp:spPr>
        <a:xfrm>
          <a:off x="1581928" y="1383297"/>
          <a:ext cx="1062738" cy="1062738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3000" b="-13000"/>
          </a:stretch>
        </a:blipFill>
        <a:ln w="95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C766DE56-A427-4B11-99AD-5AB6C98C21CE}">
      <dsp:nvSpPr>
        <dsp:cNvPr id="0" name=""/>
        <dsp:cNvSpPr/>
      </dsp:nvSpPr>
      <dsp:spPr>
        <a:xfrm rot="10800000">
          <a:off x="2113297" y="2763271"/>
          <a:ext cx="7335300" cy="1062738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68638" tIns="228600" rIns="426720" bIns="228600" numCol="1" spcCol="1270" anchor="ctr" anchorCtr="0">
          <a:noAutofit/>
        </a:bodyPr>
        <a:lstStyle/>
        <a:p>
          <a:pPr lvl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000" b="1" kern="1200" dirty="0" smtClean="0"/>
            <a:t>8-10</a:t>
          </a:r>
          <a:r>
            <a:rPr lang="ru-RU" sz="4900" kern="1200" dirty="0" smtClean="0"/>
            <a:t> баллов</a:t>
          </a:r>
          <a:endParaRPr lang="ru-RU" sz="4900" kern="1200" dirty="0"/>
        </a:p>
      </dsp:txBody>
      <dsp:txXfrm rot="10800000">
        <a:off x="2378981" y="2763271"/>
        <a:ext cx="7069616" cy="1062738"/>
      </dsp:txXfrm>
    </dsp:sp>
    <dsp:sp modelId="{24250A64-5BE5-497E-BBD2-B3417B9CF967}">
      <dsp:nvSpPr>
        <dsp:cNvPr id="0" name=""/>
        <dsp:cNvSpPr/>
      </dsp:nvSpPr>
      <dsp:spPr>
        <a:xfrm>
          <a:off x="1598167" y="2730805"/>
          <a:ext cx="1062738" cy="1062738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4000" b="-14000"/>
          </a:stretch>
        </a:blipFill>
        <a:ln w="95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4A3EEB9C-2410-4DE0-ACFF-553B9C5B9EF9}">
      <dsp:nvSpPr>
        <dsp:cNvPr id="0" name=""/>
        <dsp:cNvSpPr/>
      </dsp:nvSpPr>
      <dsp:spPr>
        <a:xfrm rot="10800000">
          <a:off x="2113297" y="4143245"/>
          <a:ext cx="7335300" cy="1062738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68638" tIns="228600" rIns="426720" bIns="228600" numCol="1" spcCol="1270" anchor="ctr" anchorCtr="0">
          <a:noAutofit/>
        </a:bodyPr>
        <a:lstStyle/>
        <a:p>
          <a:pPr lvl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000" b="1" kern="1200" dirty="0" smtClean="0"/>
            <a:t>11-14</a:t>
          </a:r>
          <a:r>
            <a:rPr lang="ru-RU" sz="4900" kern="1200" dirty="0" smtClean="0"/>
            <a:t> баллов</a:t>
          </a:r>
          <a:endParaRPr lang="ru-RU" sz="4900" kern="1200" dirty="0"/>
        </a:p>
      </dsp:txBody>
      <dsp:txXfrm rot="10800000">
        <a:off x="2378981" y="4143245"/>
        <a:ext cx="7069616" cy="1062738"/>
      </dsp:txXfrm>
    </dsp:sp>
    <dsp:sp modelId="{D3EDD4A3-5FD4-4F42-8260-0517C00F53AA}">
      <dsp:nvSpPr>
        <dsp:cNvPr id="0" name=""/>
        <dsp:cNvSpPr/>
      </dsp:nvSpPr>
      <dsp:spPr>
        <a:xfrm>
          <a:off x="1581928" y="4143245"/>
          <a:ext cx="1062738" cy="1062738"/>
        </a:xfrm>
        <a:prstGeom prst="ellipse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4000" b="-14000"/>
          </a:stretch>
        </a:blipFill>
        <a:ln w="95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FF098E-3A67-4828-B630-6DA088BF33E0}">
      <dsp:nvSpPr>
        <dsp:cNvPr id="0" name=""/>
        <dsp:cNvSpPr/>
      </dsp:nvSpPr>
      <dsp:spPr>
        <a:xfrm>
          <a:off x="931877" y="0"/>
          <a:ext cx="7078469" cy="5852006"/>
        </a:xfrm>
        <a:prstGeom prst="quadArrow">
          <a:avLst>
            <a:gd name="adj1" fmla="val 2000"/>
            <a:gd name="adj2" fmla="val 4000"/>
            <a:gd name="adj3" fmla="val 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B8E455A-55BD-49DB-91D7-8407757C4A50}">
      <dsp:nvSpPr>
        <dsp:cNvPr id="0" name=""/>
        <dsp:cNvSpPr/>
      </dsp:nvSpPr>
      <dsp:spPr>
        <a:xfrm>
          <a:off x="1915540" y="380380"/>
          <a:ext cx="2340802" cy="234080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/>
            <a:t>Справочные материалы выдаются вместе с работой</a:t>
          </a:r>
          <a:endParaRPr lang="ru-RU" sz="2200" b="1" kern="1200" dirty="0"/>
        </a:p>
      </dsp:txBody>
      <dsp:txXfrm>
        <a:off x="2029809" y="494649"/>
        <a:ext cx="2112264" cy="2112264"/>
      </dsp:txXfrm>
    </dsp:sp>
    <dsp:sp modelId="{8EA6A343-C1AE-4A8B-A4BF-6C614D112B19}">
      <dsp:nvSpPr>
        <dsp:cNvPr id="0" name=""/>
        <dsp:cNvSpPr/>
      </dsp:nvSpPr>
      <dsp:spPr>
        <a:xfrm>
          <a:off x="4665983" y="380380"/>
          <a:ext cx="2340802" cy="234080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/>
            <a:t>Четкая инструкция в начале работы</a:t>
          </a:r>
          <a:endParaRPr lang="ru-RU" sz="2200" b="1" kern="1200" dirty="0"/>
        </a:p>
      </dsp:txBody>
      <dsp:txXfrm>
        <a:off x="4780252" y="494649"/>
        <a:ext cx="2112264" cy="2112264"/>
      </dsp:txXfrm>
    </dsp:sp>
    <dsp:sp modelId="{DE4988A3-EE4A-4B5C-B75F-69795718EE05}">
      <dsp:nvSpPr>
        <dsp:cNvPr id="0" name=""/>
        <dsp:cNvSpPr/>
      </dsp:nvSpPr>
      <dsp:spPr>
        <a:xfrm>
          <a:off x="1915540" y="3130823"/>
          <a:ext cx="2340802" cy="234080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/>
            <a:t>Разрешено использовать линейку</a:t>
          </a:r>
          <a:endParaRPr lang="ru-RU" sz="2200" b="1" kern="1200" dirty="0"/>
        </a:p>
      </dsp:txBody>
      <dsp:txXfrm>
        <a:off x="2029809" y="3245092"/>
        <a:ext cx="2112264" cy="2112264"/>
      </dsp:txXfrm>
    </dsp:sp>
    <dsp:sp modelId="{3F9EE77D-8F88-402D-B02D-339BA820703A}">
      <dsp:nvSpPr>
        <dsp:cNvPr id="0" name=""/>
        <dsp:cNvSpPr/>
      </dsp:nvSpPr>
      <dsp:spPr>
        <a:xfrm>
          <a:off x="4723263" y="3149292"/>
          <a:ext cx="4036573" cy="234080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Время на выполнение: </a:t>
          </a:r>
          <a:r>
            <a:rPr lang="ru-RU" sz="4000" b="1" kern="1200" dirty="0" smtClean="0">
              <a:solidFill>
                <a:srgbClr val="FFFF00"/>
              </a:solidFill>
            </a:rPr>
            <a:t>3 часа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kern="1200" dirty="0" smtClean="0">
              <a:solidFill>
                <a:srgbClr val="FFFF00"/>
              </a:solidFill>
            </a:rPr>
            <a:t>55 минут</a:t>
          </a:r>
          <a:endParaRPr lang="ru-RU" sz="4000" b="1" kern="1200" dirty="0">
            <a:solidFill>
              <a:srgbClr val="FFFF00"/>
            </a:solidFill>
          </a:endParaRPr>
        </a:p>
      </dsp:txBody>
      <dsp:txXfrm>
        <a:off x="4837532" y="3263561"/>
        <a:ext cx="3808035" cy="211226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6E94FB-9D8E-46DD-8B51-E23C6AA0C887}">
      <dsp:nvSpPr>
        <dsp:cNvPr id="0" name=""/>
        <dsp:cNvSpPr/>
      </dsp:nvSpPr>
      <dsp:spPr>
        <a:xfrm>
          <a:off x="1671119" y="-5148"/>
          <a:ext cx="4785761" cy="4785761"/>
        </a:xfrm>
        <a:prstGeom prst="circularArrow">
          <a:avLst>
            <a:gd name="adj1" fmla="val 5274"/>
            <a:gd name="adj2" fmla="val 312630"/>
            <a:gd name="adj3" fmla="val 14229900"/>
            <a:gd name="adj4" fmla="val 17125984"/>
            <a:gd name="adj5" fmla="val 5477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30AC2C-84B7-4B9C-913C-A7F35B9D9003}">
      <dsp:nvSpPr>
        <dsp:cNvPr id="0" name=""/>
        <dsp:cNvSpPr/>
      </dsp:nvSpPr>
      <dsp:spPr>
        <a:xfrm>
          <a:off x="3155156" y="712"/>
          <a:ext cx="1817687" cy="90884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Математика 5-6 класс</a:t>
          </a:r>
          <a:endParaRPr lang="ru-RU" sz="1200" kern="1200" dirty="0"/>
        </a:p>
      </dsp:txBody>
      <dsp:txXfrm>
        <a:off x="3199522" y="45078"/>
        <a:ext cx="1728955" cy="820111"/>
      </dsp:txXfrm>
    </dsp:sp>
    <dsp:sp modelId="{2905148B-983E-44CE-A814-F872F409B567}">
      <dsp:nvSpPr>
        <dsp:cNvPr id="0" name=""/>
        <dsp:cNvSpPr/>
      </dsp:nvSpPr>
      <dsp:spPr>
        <a:xfrm>
          <a:off x="4836532" y="971454"/>
          <a:ext cx="1817687" cy="90884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smtClean="0"/>
            <a:t>Алгебра 7-9 класс</a:t>
          </a:r>
          <a:endParaRPr lang="ru-RU" sz="1200" kern="1200" dirty="0"/>
        </a:p>
      </dsp:txBody>
      <dsp:txXfrm>
        <a:off x="4880898" y="1015820"/>
        <a:ext cx="1728955" cy="820111"/>
      </dsp:txXfrm>
    </dsp:sp>
    <dsp:sp modelId="{786EB9F1-E5F4-4C48-A540-ECC1BEBACDF9}">
      <dsp:nvSpPr>
        <dsp:cNvPr id="0" name=""/>
        <dsp:cNvSpPr/>
      </dsp:nvSpPr>
      <dsp:spPr>
        <a:xfrm>
          <a:off x="4836532" y="2912940"/>
          <a:ext cx="1817687" cy="90884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Алгебра и начала математического анализа 10-11 класс</a:t>
          </a:r>
          <a:endParaRPr lang="ru-RU" sz="1200" kern="1200" dirty="0"/>
        </a:p>
      </dsp:txBody>
      <dsp:txXfrm>
        <a:off x="4880898" y="2957306"/>
        <a:ext cx="1728955" cy="820111"/>
      </dsp:txXfrm>
    </dsp:sp>
    <dsp:sp modelId="{E986A2F4-4ECF-4C6A-9281-133FD53BC2A8}">
      <dsp:nvSpPr>
        <dsp:cNvPr id="0" name=""/>
        <dsp:cNvSpPr/>
      </dsp:nvSpPr>
      <dsp:spPr>
        <a:xfrm>
          <a:off x="3155156" y="3883683"/>
          <a:ext cx="1817687" cy="90884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Планиметрия 7-9 класс</a:t>
          </a:r>
          <a:endParaRPr lang="ru-RU" sz="1200" kern="1200" dirty="0"/>
        </a:p>
      </dsp:txBody>
      <dsp:txXfrm>
        <a:off x="3199522" y="3928049"/>
        <a:ext cx="1728955" cy="820111"/>
      </dsp:txXfrm>
    </dsp:sp>
    <dsp:sp modelId="{650E0263-7001-4A05-99FC-B2C8E3C9D017}">
      <dsp:nvSpPr>
        <dsp:cNvPr id="0" name=""/>
        <dsp:cNvSpPr/>
      </dsp:nvSpPr>
      <dsp:spPr>
        <a:xfrm>
          <a:off x="1473780" y="2912940"/>
          <a:ext cx="1817687" cy="90884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Стереометрия 10-11 класс</a:t>
          </a:r>
          <a:endParaRPr lang="ru-RU" sz="1200" kern="1200" dirty="0"/>
        </a:p>
      </dsp:txBody>
      <dsp:txXfrm>
        <a:off x="1518146" y="2957306"/>
        <a:ext cx="1728955" cy="820111"/>
      </dsp:txXfrm>
    </dsp:sp>
    <dsp:sp modelId="{F8869DB0-DA52-4CE2-A6CE-4FEA109337B5}">
      <dsp:nvSpPr>
        <dsp:cNvPr id="0" name=""/>
        <dsp:cNvSpPr/>
      </dsp:nvSpPr>
      <dsp:spPr>
        <a:xfrm>
          <a:off x="1473780" y="971454"/>
          <a:ext cx="1817687" cy="90884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Вероятность и статистика 7-9 класс</a:t>
          </a:r>
          <a:endParaRPr lang="ru-RU" sz="1200" kern="1200" dirty="0"/>
        </a:p>
      </dsp:txBody>
      <dsp:txXfrm>
        <a:off x="1518146" y="1015820"/>
        <a:ext cx="1728955" cy="82011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BEFBF-8A65-4AD7-9090-B4B3D16958C4}" type="datetimeFigureOut">
              <a:rPr lang="ru-RU" smtClean="0"/>
              <a:t>28.11.2023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372F008D-25C3-4643-BF52-9D1169E02C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18025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BEFBF-8A65-4AD7-9090-B4B3D16958C4}" type="datetimeFigureOut">
              <a:rPr lang="ru-RU" smtClean="0"/>
              <a:t>28.11.2023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72F008D-25C3-4643-BF52-9D1169E02C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0573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BEFBF-8A65-4AD7-9090-B4B3D16958C4}" type="datetimeFigureOut">
              <a:rPr lang="ru-RU" smtClean="0"/>
              <a:t>28.11.2023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72F008D-25C3-4643-BF52-9D1169E02C31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257723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BEFBF-8A65-4AD7-9090-B4B3D16958C4}" type="datetimeFigureOut">
              <a:rPr lang="ru-RU" smtClean="0"/>
              <a:t>28.11.2023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72F008D-25C3-4643-BF52-9D1169E02C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69090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BEFBF-8A65-4AD7-9090-B4B3D16958C4}" type="datetimeFigureOut">
              <a:rPr lang="ru-RU" smtClean="0"/>
              <a:t>28.11.2023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72F008D-25C3-4643-BF52-9D1169E02C31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202993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BEFBF-8A65-4AD7-9090-B4B3D16958C4}" type="datetimeFigureOut">
              <a:rPr lang="ru-RU" smtClean="0"/>
              <a:t>28.11.2023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72F008D-25C3-4643-BF52-9D1169E02C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8663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BEFBF-8A65-4AD7-9090-B4B3D16958C4}" type="datetimeFigureOut">
              <a:rPr lang="ru-RU" smtClean="0"/>
              <a:t>28.11.2023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F008D-25C3-4643-BF52-9D1169E02C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16551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BEFBF-8A65-4AD7-9090-B4B3D16958C4}" type="datetimeFigureOut">
              <a:rPr lang="ru-RU" smtClean="0"/>
              <a:t>28.11.2023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F008D-25C3-4643-BF52-9D1169E02C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07801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BEFBF-8A65-4AD7-9090-B4B3D16958C4}" type="datetimeFigureOut">
              <a:rPr lang="ru-RU" smtClean="0"/>
              <a:t>28.11.2023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F008D-25C3-4643-BF52-9D1169E02C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9763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BEFBF-8A65-4AD7-9090-B4B3D16958C4}" type="datetimeFigureOut">
              <a:rPr lang="ru-RU" smtClean="0"/>
              <a:t>28.11.2023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72F008D-25C3-4643-BF52-9D1169E02C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5575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BEFBF-8A65-4AD7-9090-B4B3D16958C4}" type="datetimeFigureOut">
              <a:rPr lang="ru-RU" smtClean="0"/>
              <a:t>28.11.2023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72F008D-25C3-4643-BF52-9D1169E02C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62657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BEFBF-8A65-4AD7-9090-B4B3D16958C4}" type="datetimeFigureOut">
              <a:rPr lang="ru-RU" smtClean="0"/>
              <a:t>28.11.2023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72F008D-25C3-4643-BF52-9D1169E02C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8484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BEFBF-8A65-4AD7-9090-B4B3D16958C4}" type="datetimeFigureOut">
              <a:rPr lang="ru-RU" smtClean="0"/>
              <a:t>28.11.2023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F008D-25C3-4643-BF52-9D1169E02C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76552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BEFBF-8A65-4AD7-9090-B4B3D16958C4}" type="datetimeFigureOut">
              <a:rPr lang="ru-RU" smtClean="0"/>
              <a:t>28.11.2023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F008D-25C3-4643-BF52-9D1169E02C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45140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BEFBF-8A65-4AD7-9090-B4B3D16958C4}" type="datetimeFigureOut">
              <a:rPr lang="ru-RU" smtClean="0"/>
              <a:t>28.11.2023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F008D-25C3-4643-BF52-9D1169E02C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02552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BEFBF-8A65-4AD7-9090-B4B3D16958C4}" type="datetimeFigureOut">
              <a:rPr lang="ru-RU" smtClean="0"/>
              <a:t>28.11.2023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72F008D-25C3-4643-BF52-9D1169E02C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304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4BEFBF-8A65-4AD7-9090-B4B3D16958C4}" type="datetimeFigureOut">
              <a:rPr lang="ru-RU" smtClean="0"/>
              <a:t>28.11.2023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372F008D-25C3-4643-BF52-9D1169E02C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8528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11" r:id="rId2"/>
    <p:sldLayoutId id="2147483812" r:id="rId3"/>
    <p:sldLayoutId id="2147483813" r:id="rId4"/>
    <p:sldLayoutId id="2147483814" r:id="rId5"/>
    <p:sldLayoutId id="2147483815" r:id="rId6"/>
    <p:sldLayoutId id="2147483816" r:id="rId7"/>
    <p:sldLayoutId id="2147483817" r:id="rId8"/>
    <p:sldLayoutId id="2147483818" r:id="rId9"/>
    <p:sldLayoutId id="2147483819" r:id="rId10"/>
    <p:sldLayoutId id="2147483820" r:id="rId11"/>
    <p:sldLayoutId id="2147483821" r:id="rId12"/>
    <p:sldLayoutId id="2147483822" r:id="rId13"/>
    <p:sldLayoutId id="2147483823" r:id="rId14"/>
    <p:sldLayoutId id="2147483824" r:id="rId15"/>
    <p:sldLayoutId id="214748382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hyperlink" Target="https://fipi.ru/" TargetMode="Externa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2512290" y="4119418"/>
            <a:ext cx="9033597" cy="2641600"/>
          </a:xfrm>
        </p:spPr>
        <p:txBody>
          <a:bodyPr>
            <a:normAutofit/>
          </a:bodyPr>
          <a:lstStyle/>
          <a:p>
            <a:r>
              <a:rPr lang="ru-RU" sz="2400" b="1" u="sng" dirty="0" smtClean="0">
                <a:solidFill>
                  <a:srgbClr val="FF0000"/>
                </a:solidFill>
                <a:hlinkClick r:id="rId2"/>
              </a:rPr>
              <a:t>Приказ Министерства просвещения РФ и Федеральной службы по надзору в сфере образования и науки (</a:t>
            </a:r>
            <a:r>
              <a:rPr lang="ru-RU" sz="2400" b="1" u="sng" dirty="0" err="1" smtClean="0">
                <a:solidFill>
                  <a:srgbClr val="FF0000"/>
                </a:solidFill>
                <a:hlinkClick r:id="rId2"/>
              </a:rPr>
              <a:t>Рособрнадзор</a:t>
            </a:r>
            <a:r>
              <a:rPr lang="ru-RU" sz="2400" b="1" u="sng" dirty="0" smtClean="0">
                <a:solidFill>
                  <a:srgbClr val="FF0000"/>
                </a:solidFill>
                <a:hlinkClick r:id="rId2"/>
              </a:rPr>
              <a:t>) от 22.02.2023 №131/274</a:t>
            </a:r>
          </a:p>
          <a:p>
            <a:r>
              <a:rPr lang="en-US" sz="4000" dirty="0" smtClean="0">
                <a:solidFill>
                  <a:srgbClr val="FF0000"/>
                </a:solidFill>
                <a:hlinkClick r:id="rId2"/>
              </a:rPr>
              <a:t>https://fipi.ru/</a:t>
            </a:r>
            <a:endParaRPr lang="ru-RU" sz="4000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343896072"/>
              </p:ext>
            </p:extLst>
          </p:nvPr>
        </p:nvGraphicFramePr>
        <p:xfrm>
          <a:off x="1597891" y="120074"/>
          <a:ext cx="9855199" cy="60182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600470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79" t="7780" r="9846" b="6645"/>
          <a:stretch/>
        </p:blipFill>
        <p:spPr>
          <a:xfrm>
            <a:off x="5713425" y="2832441"/>
            <a:ext cx="6478575" cy="386082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320" y="298162"/>
            <a:ext cx="5801014" cy="356985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99438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589211" y="212436"/>
            <a:ext cx="8051079" cy="1228437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Структура экзаменационной работы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по  ГВЭ (математика)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2242223502"/>
              </p:ext>
            </p:extLst>
          </p:nvPr>
        </p:nvGraphicFramePr>
        <p:xfrm>
          <a:off x="2068945" y="1440873"/>
          <a:ext cx="9651999" cy="52277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Стрелка вправо 1"/>
          <p:cNvSpPr/>
          <p:nvPr/>
        </p:nvSpPr>
        <p:spPr>
          <a:xfrm>
            <a:off x="7989454" y="6026778"/>
            <a:ext cx="1006764" cy="263160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6757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12437"/>
            <a:ext cx="10515600" cy="1478252"/>
          </a:xfrm>
        </p:spPr>
        <p:txBody>
          <a:bodyPr anchor="t">
            <a:norm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</a:rPr>
              <a:t>Шкала перевода</a:t>
            </a:r>
            <a:endParaRPr lang="ru-RU" sz="60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4561642"/>
              </p:ext>
            </p:extLst>
          </p:nvPr>
        </p:nvGraphicFramePr>
        <p:xfrm>
          <a:off x="838199" y="1394692"/>
          <a:ext cx="11030527" cy="52093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29569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591283842"/>
              </p:ext>
            </p:extLst>
          </p:nvPr>
        </p:nvGraphicFramePr>
        <p:xfrm>
          <a:off x="2031999" y="286328"/>
          <a:ext cx="8922327" cy="58520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14417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E:\НА ПЕЧАТЬ\Для стенда ГИА\1698864846356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791" b="21057"/>
          <a:stretch/>
        </p:blipFill>
        <p:spPr bwMode="auto">
          <a:xfrm>
            <a:off x="408650" y="73891"/>
            <a:ext cx="4361123" cy="481214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/>
          <p:nvPr/>
        </p:nvPicPr>
        <p:blipFill>
          <a:blip r:embed="rId3"/>
          <a:stretch>
            <a:fillRect/>
          </a:stretch>
        </p:blipFill>
        <p:spPr>
          <a:xfrm>
            <a:off x="5272347" y="2913726"/>
            <a:ext cx="6690360" cy="3690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8657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904" b="17959"/>
          <a:stretch/>
        </p:blipFill>
        <p:spPr>
          <a:xfrm>
            <a:off x="6280728" y="4235527"/>
            <a:ext cx="5572178" cy="1763487"/>
          </a:xfrm>
        </p:spPr>
      </p:pic>
      <p:pic>
        <p:nvPicPr>
          <p:cNvPr id="4" name="Рисунок 3" descr="E:\НА ПЕЧАТЬ\Для стенда ГИА\1698864846356.pn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84" r="5164" b="13178"/>
          <a:stretch/>
        </p:blipFill>
        <p:spPr bwMode="auto">
          <a:xfrm>
            <a:off x="369454" y="138547"/>
            <a:ext cx="5492565" cy="558799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E:\НА ПЕЧАТЬ\Для стенда ГИА\профиль баллы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0728" y="265430"/>
            <a:ext cx="5531716" cy="348453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4860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/>
          <a:stretch>
            <a:fillRect/>
          </a:stretch>
        </p:blipFill>
        <p:spPr>
          <a:xfrm>
            <a:off x="2678545" y="460993"/>
            <a:ext cx="7453746" cy="5561116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379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09588243"/>
              </p:ext>
            </p:extLst>
          </p:nvPr>
        </p:nvGraphicFramePr>
        <p:xfrm>
          <a:off x="2032000" y="1690688"/>
          <a:ext cx="8128000" cy="47932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Содержательные разделы курса 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2208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4555" y="390181"/>
            <a:ext cx="5510954" cy="618610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35490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Теплый синий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368</TotalTime>
  <Words>149</Words>
  <Application>Microsoft Office PowerPoint</Application>
  <PresentationFormat>Широкоэкранный</PresentationFormat>
  <Paragraphs>37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Century Gothic</vt:lpstr>
      <vt:lpstr>Wingdings 3</vt:lpstr>
      <vt:lpstr>Легкий дым</vt:lpstr>
      <vt:lpstr>Презентация PowerPoint</vt:lpstr>
      <vt:lpstr>Структура экзаменационной работы по  ГВЭ (математика)</vt:lpstr>
      <vt:lpstr>Шкала перевода</vt:lpstr>
      <vt:lpstr>Презентация PowerPoint</vt:lpstr>
      <vt:lpstr>Презентация PowerPoint</vt:lpstr>
      <vt:lpstr>Презентация PowerPoint</vt:lpstr>
      <vt:lpstr>Презентация PowerPoint</vt:lpstr>
      <vt:lpstr>Содержательные разделы курса 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24</cp:revision>
  <dcterms:created xsi:type="dcterms:W3CDTF">2023-11-05T17:38:46Z</dcterms:created>
  <dcterms:modified xsi:type="dcterms:W3CDTF">2023-11-28T05:59:15Z</dcterms:modified>
</cp:coreProperties>
</file>