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4" r:id="rId9"/>
    <p:sldId id="263" r:id="rId10"/>
    <p:sldId id="265" r:id="rId11"/>
    <p:sldId id="272" r:id="rId12"/>
    <p:sldId id="267" r:id="rId13"/>
    <p:sldId id="268" r:id="rId14"/>
    <p:sldId id="269" r:id="rId15"/>
    <p:sldId id="271" r:id="rId16"/>
    <p:sldId id="270" r:id="rId17"/>
    <p:sldId id="266" r:id="rId18"/>
    <p:sldId id="273" r:id="rId19"/>
    <p:sldId id="28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3" r:id="rId28"/>
    <p:sldId id="282" r:id="rId29"/>
    <p:sldId id="285" r:id="rId30"/>
    <p:sldId id="286" r:id="rId31"/>
    <p:sldId id="274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sz="3200" dirty="0"/>
              <a:t>Вопрос 1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sz="3200" dirty="0"/>
              <a:t>Вопрос </a:t>
            </a:r>
            <a:r>
              <a:rPr lang="ru-RU" sz="3200" dirty="0" smtClean="0"/>
              <a:t>1</a:t>
            </a:r>
            <a:endParaRPr lang="ru-RU" sz="3200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1</c:v>
                </c:pt>
              </c:strCache>
            </c:strRef>
          </c:tx>
          <c:dPt>
            <c:idx val="0"/>
            <c:bubble3D val="0"/>
            <c:explosion val="8"/>
          </c:dPt>
          <c:dLbls>
            <c:txPr>
              <a:bodyPr/>
              <a:lstStyle/>
              <a:p>
                <a:pPr>
                  <a:defRPr sz="3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0.26</c:v>
                </c:pt>
                <c:pt idx="1">
                  <c:v>0.74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sz="3200" dirty="0"/>
              <a:t>Вопрос 2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2</c:v>
                </c:pt>
              </c:strCache>
            </c:strRef>
          </c:tx>
          <c:explosion val="11"/>
          <c:dPt>
            <c:idx val="0"/>
            <c:bubble3D val="0"/>
            <c:explosion val="7"/>
          </c:dPt>
          <c:dLbls>
            <c:dLbl>
              <c:idx val="1"/>
              <c:spPr/>
              <c:txPr>
                <a:bodyPr/>
                <a:lstStyle/>
                <a:p>
                  <a:pPr>
                    <a:defRPr sz="24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0.89</c:v>
                </c:pt>
                <c:pt idx="1">
                  <c:v>0.11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sz="3200" dirty="0"/>
              <a:t>Вопрос 3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3</c:v>
                </c:pt>
              </c:strCache>
            </c:strRef>
          </c:tx>
          <c:explosion val="3"/>
          <c:dLbls>
            <c:txPr>
              <a:bodyPr/>
              <a:lstStyle/>
              <a:p>
                <a:pPr>
                  <a:defRPr sz="3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0.37</c:v>
                </c:pt>
                <c:pt idx="1">
                  <c:v>0.63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sz="3200" dirty="0"/>
              <a:t>Вопрос 4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1764417480183365E-2"/>
          <c:y val="0.21238654459268835"/>
          <c:w val="0.91640856329972997"/>
          <c:h val="0.7598917881178184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4</c:v>
                </c:pt>
              </c:strCache>
            </c:strRef>
          </c:tx>
          <c:dPt>
            <c:idx val="0"/>
            <c:bubble3D val="0"/>
            <c:explosion val="5"/>
          </c:dPt>
          <c:dPt>
            <c:idx val="1"/>
            <c:bubble3D val="0"/>
            <c:explosion val="17"/>
          </c:dPt>
          <c:dLbls>
            <c:txPr>
              <a:bodyPr/>
              <a:lstStyle/>
              <a:p>
                <a:pPr>
                  <a:defRPr sz="3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0.89</c:v>
                </c:pt>
                <c:pt idx="1">
                  <c:v>0.11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sz="3200" dirty="0"/>
              <a:t>Вопрос 5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023549527635331E-2"/>
          <c:y val="0.16929357593184446"/>
          <c:w val="0.84096382078404541"/>
          <c:h val="0.7547640557860003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5</c:v>
                </c:pt>
              </c:strCache>
            </c:strRef>
          </c:tx>
          <c:explosion val="4"/>
          <c:dLbls>
            <c:txPr>
              <a:bodyPr/>
              <a:lstStyle/>
              <a:p>
                <a:pPr>
                  <a:defRPr sz="3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0.26</c:v>
                </c:pt>
                <c:pt idx="1">
                  <c:v>0.74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400" b="1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A727-ED3C-45A4-A0A1-0E960F005BA8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9B37-FE6A-42E8-8352-F754D5B43A5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A727-ED3C-45A4-A0A1-0E960F005BA8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9B37-FE6A-42E8-8352-F754D5B43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A727-ED3C-45A4-A0A1-0E960F005BA8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9B37-FE6A-42E8-8352-F754D5B43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A727-ED3C-45A4-A0A1-0E960F005BA8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9B37-FE6A-42E8-8352-F754D5B43A5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A727-ED3C-45A4-A0A1-0E960F005BA8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9B37-FE6A-42E8-8352-F754D5B43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A727-ED3C-45A4-A0A1-0E960F005BA8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9B37-FE6A-42E8-8352-F754D5B43A5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A727-ED3C-45A4-A0A1-0E960F005BA8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9B37-FE6A-42E8-8352-F754D5B43A5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A727-ED3C-45A4-A0A1-0E960F005BA8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9B37-FE6A-42E8-8352-F754D5B43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A727-ED3C-45A4-A0A1-0E960F005BA8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9B37-FE6A-42E8-8352-F754D5B43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A727-ED3C-45A4-A0A1-0E960F005BA8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9B37-FE6A-42E8-8352-F754D5B43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A727-ED3C-45A4-A0A1-0E960F005BA8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F9B37-FE6A-42E8-8352-F754D5B43A5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116A727-ED3C-45A4-A0A1-0E960F005BA8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CEF9B37-FE6A-42E8-8352-F754D5B43A5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901379"/>
            <a:ext cx="826700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«Устройство </a:t>
            </a:r>
          </a:p>
          <a:p>
            <a:r>
              <a:rPr lang="ru-RU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 </a:t>
            </a:r>
            <a:r>
              <a:rPr lang="ru-RU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      муравейника»</a:t>
            </a:r>
            <a:endParaRPr lang="ru-RU" sz="6000" dirty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85051" y="3931421"/>
            <a:ext cx="434285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Подготовил:</a:t>
            </a:r>
          </a:p>
          <a:p>
            <a:pPr algn="r"/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у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чащийся 2-А класса</a:t>
            </a:r>
          </a:p>
          <a:p>
            <a:pPr algn="r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МБОУ «Гимназия №20»</a:t>
            </a:r>
          </a:p>
          <a:p>
            <a:pPr algn="r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Антонов Вячеслав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7400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уравьи-дерутся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208912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552748" y="5157192"/>
            <a:ext cx="80959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Муравьи общаются с помощью запахов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 обмена пищей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34388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Путешествия: Муравейник бразильских муравьев-листорезов. В муравейник перед  раскопками залили 10 тонн бетона, оставили на месяц застыть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9137"/>
            <a:ext cx="7920880" cy="54826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81369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Моя жизнь принадлежит орде. Муравьи-кочевники. | Пикаб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7632848" cy="50483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24607" y="5595610"/>
            <a:ext cx="51507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Кочевой муравейник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5954062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verchokcorm.ru/wp-content/uploads/2021/06/ants_nes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9652"/>
            <a:ext cx="7920880" cy="50405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2058329" y="5523329"/>
            <a:ext cx="5104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Муравейник на дереве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7730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verchokcorm.ru/wp-content/uploads/2021/06/oecophylla-nes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8640"/>
            <a:ext cx="7835908" cy="5112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1542063" y="5708940"/>
            <a:ext cx="62629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Жилище муравьев-портных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2513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6084168" y="476672"/>
            <a:ext cx="2624836" cy="1082835"/>
            <a:chOff x="4953030" y="832474"/>
            <a:chExt cx="2624836" cy="1082835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4953030" y="832474"/>
              <a:ext cx="2624836" cy="107721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5026968" y="838091"/>
              <a:ext cx="247696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Муравейник</a:t>
              </a:r>
            </a:p>
            <a:p>
              <a:pPr algn="ctr"/>
              <a:r>
                <a:rPr lang="ru-RU" sz="32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в орехе</a:t>
              </a:r>
              <a:endPara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13" name="Прямая со стрелкой 12"/>
          <p:cNvCxnSpPr>
            <a:stCxn id="3" idx="1"/>
          </p:cNvCxnSpPr>
          <p:nvPr/>
        </p:nvCxnSpPr>
        <p:spPr>
          <a:xfrm flipH="1">
            <a:off x="4932039" y="1015281"/>
            <a:ext cx="1152129" cy="561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6" name="Picture 4" descr="C:\Users\User\Desktop\доклад Слава\огром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974" y="2924944"/>
            <a:ext cx="5340264" cy="37758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er\Desktop\доклад Слава\маленьки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0" y="0"/>
            <a:ext cx="4923121" cy="39904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801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к устроен муравейник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7776864" cy="50173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79494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нутреннее устройство муравейника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6632"/>
            <a:ext cx="7992888" cy="53285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825430" y="5445224"/>
            <a:ext cx="75651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крупных муравейниках могут жить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 5 млн. муравьев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4043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хема-муравейник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56984" cy="63367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872620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хема-муравейник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56984" cy="63367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Овал 3"/>
          <p:cNvSpPr/>
          <p:nvPr/>
        </p:nvSpPr>
        <p:spPr>
          <a:xfrm>
            <a:off x="1338714" y="1484784"/>
            <a:ext cx="792088" cy="72008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438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доклад Слава\cap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8275"/>
            <a:ext cx="8865597" cy="67242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2715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хема-муравейник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16" y="179910"/>
            <a:ext cx="8856984" cy="63367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Овал 3"/>
          <p:cNvSpPr/>
          <p:nvPr/>
        </p:nvSpPr>
        <p:spPr>
          <a:xfrm>
            <a:off x="4645407" y="764704"/>
            <a:ext cx="2160240" cy="95837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3313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хема-муравейник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16" y="179910"/>
            <a:ext cx="8856984" cy="63367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Овал 3"/>
          <p:cNvSpPr/>
          <p:nvPr/>
        </p:nvSpPr>
        <p:spPr>
          <a:xfrm>
            <a:off x="2267744" y="1957620"/>
            <a:ext cx="936104" cy="7698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380312" y="1591648"/>
            <a:ext cx="936104" cy="7698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3939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хема-муравейник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16" y="179910"/>
            <a:ext cx="8856984" cy="63367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Овал 5"/>
          <p:cNvSpPr/>
          <p:nvPr/>
        </p:nvSpPr>
        <p:spPr>
          <a:xfrm>
            <a:off x="7064660" y="2057620"/>
            <a:ext cx="1611796" cy="86732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1814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хема-муравейник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16" y="179910"/>
            <a:ext cx="8856984" cy="63367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Овал 5"/>
          <p:cNvSpPr/>
          <p:nvPr/>
        </p:nvSpPr>
        <p:spPr>
          <a:xfrm>
            <a:off x="3779912" y="4077072"/>
            <a:ext cx="3312368" cy="144016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8109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хема-муравейник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16" y="179910"/>
            <a:ext cx="8856984" cy="63367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Овал 5"/>
          <p:cNvSpPr/>
          <p:nvPr/>
        </p:nvSpPr>
        <p:spPr>
          <a:xfrm>
            <a:off x="6351449" y="2924944"/>
            <a:ext cx="2610900" cy="11521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2611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хема-муравейник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16" y="179910"/>
            <a:ext cx="8856984" cy="63367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Овал 5"/>
          <p:cNvSpPr/>
          <p:nvPr/>
        </p:nvSpPr>
        <p:spPr>
          <a:xfrm>
            <a:off x="1835696" y="3068960"/>
            <a:ext cx="2610900" cy="11521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7159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хема-муравейник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16" y="179910"/>
            <a:ext cx="8856984" cy="63367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Овал 5"/>
          <p:cNvSpPr/>
          <p:nvPr/>
        </p:nvSpPr>
        <p:spPr>
          <a:xfrm>
            <a:off x="6514666" y="5385446"/>
            <a:ext cx="2610900" cy="11521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8014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Развитие муравья от стадии яйца до имаго: жизненный цикл и этап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305" y="332656"/>
            <a:ext cx="8280920" cy="44644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5305" y="5324244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Королева за свою жизнь откладывает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до 65 тысяч яиц</a:t>
            </a:r>
          </a:p>
        </p:txBody>
      </p:sp>
    </p:spTree>
    <p:extLst>
      <p:ext uri="{BB962C8B-B14F-4D97-AF65-F5344CB8AC3E}">
        <p14:creationId xmlns:p14="http://schemas.microsoft.com/office/powerpoint/2010/main" val="20466839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хема-муравейник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16" y="179910"/>
            <a:ext cx="8856984" cy="63367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Овал 5"/>
          <p:cNvSpPr/>
          <p:nvPr/>
        </p:nvSpPr>
        <p:spPr>
          <a:xfrm>
            <a:off x="683568" y="4509120"/>
            <a:ext cx="3168352" cy="129614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6658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хема-муравейник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99" y="179910"/>
            <a:ext cx="8856984" cy="63367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Овал 5"/>
          <p:cNvSpPr/>
          <p:nvPr/>
        </p:nvSpPr>
        <p:spPr>
          <a:xfrm>
            <a:off x="126116" y="2852936"/>
            <a:ext cx="2141628" cy="93610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00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User\Desktop\доклад Слава\несу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4532" y="2753545"/>
            <a:ext cx="5811312" cy="41044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esktop\доклад Слава\700_file70zxkp3t5sjrcx3ugf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5569891" cy="39330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01151" y="264854"/>
            <a:ext cx="3135795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Муравьи – очень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умные и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трудолюбивые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насекомые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79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уравьи-и-тля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75320"/>
            <a:ext cx="8280920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10128" y="5373216"/>
            <a:ext cx="85957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Муравьи-пастухи (доильщики) пасут тлей.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8418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Войны муравьев: жестокость и каннибализм на поле бо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Войны муравьев: жестокость и каннибализм на поле бо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Войны муравьев: жестокость и каннибализм на поле боя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00" name="Picture 8" descr="Войны муравьев: жестокость и каннибализм на поле бо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31" y="132062"/>
            <a:ext cx="4543674" cy="32872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91366" y="312738"/>
            <a:ext cx="437106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Муравьи-захватчики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нападают на другие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муравейники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муравьи-солдаты-с-личинкам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5708" y="3429000"/>
            <a:ext cx="4608512" cy="29619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184531" y="4077072"/>
            <a:ext cx="413273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Труженики роддома</a:t>
            </a:r>
          </a:p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аботятся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о потомстве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14442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Медовые муравьи — Википеди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464497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16016" y="729361"/>
            <a:ext cx="41245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Муравьи-хранители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нектара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Picture 4" descr="Как избавиться от муравьев | VMersine.c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3961" y="3284984"/>
            <a:ext cx="4976210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3771395"/>
            <a:ext cx="44139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Муравьи-разведчики </a:t>
            </a:r>
          </a:p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щут пропитание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2574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IMG-20211206-WA002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2637"/>
            <a:ext cx="3800258" cy="56166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C:\Users\User\Desktop\IMG-20211207-WA004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22637"/>
            <a:ext cx="4032448" cy="56166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278439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User\Desktop\IMG2022011618102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5" y="2636912"/>
            <a:ext cx="4951943" cy="38764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Рисунок 1" descr="C:\Users\User\Desktop\IMG2022011616483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5040560" cy="37444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854711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User\Desktop\IMG_20220119_12201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474671"/>
            <a:ext cx="5112568" cy="4104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Рисунок 1" descr="C:\Users\User\Desktop\IMG2022011721310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3960440" cy="4752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94885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User\Desktop\IMG2022021215050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276872"/>
            <a:ext cx="6035174" cy="4400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Рисунок 1" descr="C:\Users\User\Desktop\IMG2022021015122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382" y="174219"/>
            <a:ext cx="4764284" cy="35832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02206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420085864"/>
              </p:ext>
            </p:extLst>
          </p:nvPr>
        </p:nvGraphicFramePr>
        <p:xfrm>
          <a:off x="899592" y="332656"/>
          <a:ext cx="7416824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027026550"/>
              </p:ext>
            </p:extLst>
          </p:nvPr>
        </p:nvGraphicFramePr>
        <p:xfrm>
          <a:off x="647564" y="260648"/>
          <a:ext cx="792088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5373216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Знаете ли вы, что в мире существует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больше 13 тысяч видов муравьев?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28100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89878828"/>
              </p:ext>
            </p:extLst>
          </p:nvPr>
        </p:nvGraphicFramePr>
        <p:xfrm>
          <a:off x="611560" y="188640"/>
          <a:ext cx="8064896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9512" y="5085184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Знаете ли вы, как называется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жилище муравьев?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11193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922468459"/>
              </p:ext>
            </p:extLst>
          </p:nvPr>
        </p:nvGraphicFramePr>
        <p:xfrm>
          <a:off x="467544" y="332656"/>
          <a:ext cx="8064896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37383" y="4869160"/>
            <a:ext cx="799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звестно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ли вам,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все жильцы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муравейника –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это самки?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256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6084168" y="476672"/>
            <a:ext cx="2624836" cy="1082835"/>
            <a:chOff x="4953030" y="832474"/>
            <a:chExt cx="2624836" cy="1082835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4953030" y="832474"/>
              <a:ext cx="2624836" cy="107721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5026968" y="838091"/>
              <a:ext cx="247696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Муравейник</a:t>
              </a:r>
            </a:p>
            <a:p>
              <a:pPr algn="ctr"/>
              <a:r>
                <a:rPr lang="ru-RU" sz="32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в орехе</a:t>
              </a:r>
              <a:endPara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13" name="Прямая со стрелкой 12"/>
          <p:cNvCxnSpPr>
            <a:stCxn id="3" idx="1"/>
          </p:cNvCxnSpPr>
          <p:nvPr/>
        </p:nvCxnSpPr>
        <p:spPr>
          <a:xfrm flipH="1">
            <a:off x="4932039" y="1015281"/>
            <a:ext cx="1152129" cy="561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6" name="Picture 4" descr="C:\Users\User\Desktop\доклад Слава\огром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288" y="3063891"/>
            <a:ext cx="5340264" cy="37758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er\Desktop\доклад Слава\маленьки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0" y="0"/>
            <a:ext cx="4923121" cy="39904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31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883764888"/>
              </p:ext>
            </p:extLst>
          </p:nvPr>
        </p:nvGraphicFramePr>
        <p:xfrm>
          <a:off x="395536" y="116632"/>
          <a:ext cx="8280920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9512" y="5301208"/>
            <a:ext cx="8820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наете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ли вы, что муравьи в течение жизни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овладевают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различными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профессиями?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5305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445497442"/>
              </p:ext>
            </p:extLst>
          </p:nvPr>
        </p:nvGraphicFramePr>
        <p:xfrm>
          <a:off x="467544" y="260648"/>
          <a:ext cx="8208912" cy="494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9512" y="5229200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звестно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ли вам,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чего муравьям нужна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тля?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84722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20688"/>
            <a:ext cx="849694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Заключение по исследованию:</a:t>
            </a:r>
          </a:p>
          <a:p>
            <a:pPr algn="ctr"/>
            <a:endParaRPr lang="ru-RU" sz="36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одноклассники имеют общее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представление о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муравьях и их жизни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некоторые из их имеют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достаточно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глубокие знания об этих насекомых. </a:t>
            </a:r>
          </a:p>
          <a:p>
            <a:endParaRPr lang="ru-RU" dirty="0"/>
          </a:p>
        </p:txBody>
      </p:sp>
      <p:sp>
        <p:nvSpPr>
          <p:cNvPr id="3" name="AutoShape 2" descr="Картинки аплодисменты (30 фото) • Прикольные картинки и позити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Картинки аплодисменты (30 фото) • Прикольные картинки и позитив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18" descr="Идеально, знак, хорошо, смайлик, emoji. Giving, идеально, или, жест, знак,  хорошо, мультфильм, рука, emoji, смайлик, персонаж | CanSto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437112"/>
            <a:ext cx="2710645" cy="2055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227675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Картинки аплодисменты (30 фото) • Прикольные картинки и позити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Идеально, знак, хорошо, смайлик, emoji. Giving, идеально, или, жест, знак,  хорошо, мультфильм, рука, emoji, смайлик, персонаж | CanStoc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Смайлик-эмодзи 👏 'Аплодисменты' ВК (ВКонтакте), Инстаграм, Ватсап: код  смайла, значение и расшифровка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Смайлик-эмодзи 👏 'Аплодисменты' ВК (ВКонтакте), Инстаграм, Ватсап: код  смайла, значение и расшифровка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 descr="Смайлик-эмодзи 👏 'Аплодисменты' ВК (ВКонтакте), Инстаграм, Ватсап: код  смайла, значение и расшифровка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2" descr="Смайлик-эмодзи 👏 'Аплодисменты' ВК (ВКонтакте), Инстаграм, Ватсап: код  смайла, значение и расшифровка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4" descr="Смайлик-эмодзи 👏 'Аплодисменты' ВК (ВКонтакте), Инстаграм, Ватсап: код  смайла, значение и расшифровка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6" descr="Смайлик-эмодзи 👏 'Аплодисменты' ВК (ВКонтакте), Инстаграм, Ватсап: код  смайла, значение и расшифровка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59484" y="160338"/>
            <a:ext cx="8398243" cy="6355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Заключение:</a:t>
            </a:r>
            <a:endParaRPr lang="ru-RU" sz="11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1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ü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я узнал много интересных фактов о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жизни муравьев, об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устройстве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муравейника;</a:t>
            </a:r>
          </a:p>
          <a:p>
            <a:pPr marL="571500" indent="-571500">
              <a:buFont typeface="Wingdings" pitchFamily="2" charset="2"/>
              <a:buChar char="ü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научился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изготавливать макет 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муравейника своими руками;</a:t>
            </a:r>
          </a:p>
          <a:p>
            <a:pPr marL="571500" indent="-571500">
              <a:buFont typeface="Wingdings" pitchFamily="2" charset="2"/>
              <a:buChar char="ü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научился проводить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исследование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с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помощью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опроса; </a:t>
            </a:r>
          </a:p>
          <a:p>
            <a:pPr marL="571500" indent="-571500">
              <a:buFont typeface="Wingdings" pitchFamily="2" charset="2"/>
              <a:buChar char="ü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научился обрабатывать полученные результаты 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делать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 их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основе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выводы.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838323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4813" y="1556792"/>
            <a:ext cx="78861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Рисунки &amp;quot;Стрекоза и муравей&amp;quot; карандашом (19 фото) 🔥 Прикольные картинки и  юмо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708920"/>
            <a:ext cx="3384376" cy="3832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5925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доклад Слава\a3ca0c9s-4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980728"/>
            <a:ext cx="6120680" cy="37278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2" y="5013176"/>
            <a:ext cx="76404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Как же устроен муравейник?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82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496944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Цель проекта: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Изготовление макета муравейника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своими руками</a:t>
            </a:r>
          </a:p>
          <a:p>
            <a:pPr algn="ctr"/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sz="2800" u="sng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Wingdings" pitchFamily="2" charset="2"/>
              <a:buChar char="ü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узнать и проанализировать информацию по теме проекта в разных источниках информации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lvl="0" indent="-457200"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изучить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особенности муравейников;</a:t>
            </a:r>
          </a:p>
          <a:p>
            <a:pPr marL="457200" lvl="0" indent="-457200">
              <a:buFont typeface="Wingdings" pitchFamily="2" charset="2"/>
              <a:buChar char="ü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провести исследование среди одноклассников, выяснить, что они знают о муравьях</a:t>
            </a:r>
          </a:p>
          <a:p>
            <a:pPr marL="457200" lvl="0" indent="-457200">
              <a:buFont typeface="Wingdings" pitchFamily="2" charset="2"/>
              <a:buChar char="ü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сделать макет муравейника лесных муравьев;</a:t>
            </a:r>
          </a:p>
          <a:p>
            <a:pPr marL="457200" lvl="0" indent="-457200">
              <a:buFont typeface="Wingdings" pitchFamily="2" charset="2"/>
              <a:buChar char="ü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систематизировать полученный материал, сделать выводы.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433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к избавиться от муравьев в доме и квартире навсегда своими сила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88640"/>
            <a:ext cx="8791395" cy="43924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5576" y="4797152"/>
            <a:ext cx="888092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Ученые насчитывают 13,5 тысяч видов муравьев,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300 из них  встречаются на территории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нашей страны.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5616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большая-миграция-колонии-муравьев-колония-движений-на-поле-леса-1483185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81" y="548680"/>
            <a:ext cx="8768507" cy="55799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3060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У колонии муравьев есть воспоминания, которых нет у самих муравьев -  Hi-News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55" y="160784"/>
            <a:ext cx="8640960" cy="57606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864185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177</TotalTime>
  <Words>313</Words>
  <Application>Microsoft Office PowerPoint</Application>
  <PresentationFormat>Экран (4:3)</PresentationFormat>
  <Paragraphs>81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18</cp:revision>
  <dcterms:created xsi:type="dcterms:W3CDTF">2022-02-12T14:02:38Z</dcterms:created>
  <dcterms:modified xsi:type="dcterms:W3CDTF">2022-02-20T16:01:29Z</dcterms:modified>
</cp:coreProperties>
</file>