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66D952-AEAF-8642-8F06-765AA7607F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Отряд: </a:t>
            </a:r>
            <a:r>
              <a:rPr lang="ru-RU" sz="4400" b="1" dirty="0" err="1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Ржанкообразных</a:t>
            </a:r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/>
            </a:r>
            <a:br>
              <a:rPr lang="ru-RU" sz="4400" b="1" dirty="0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</a:br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Семейство: </a:t>
            </a:r>
            <a:r>
              <a:rPr lang="ru-RU" sz="4400" b="1" dirty="0" err="1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Авдотковые</a:t>
            </a:r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 </a:t>
            </a:r>
            <a:br>
              <a:rPr lang="ru-RU" sz="4400" b="1" dirty="0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</a:br>
            <a:r>
              <a:rPr lang="ru-RU" sz="4400" b="1" dirty="0" err="1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Вид:Авдотка</a:t>
            </a:r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A7D2B9E-62F9-B246-9E8E-E54104DEE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831673" cy="108623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onstantia" panose="02030602050306030303" pitchFamily="18" charset="0"/>
              </a:rPr>
              <a:t>Разработала учитель биологии</a:t>
            </a:r>
            <a:r>
              <a:rPr lang="ru-RU" sz="3200" dirty="0" smtClean="0">
                <a:latin typeface="Constantia" panose="02030602050306030303" pitchFamily="18" charset="0"/>
              </a:rPr>
              <a:t>: </a:t>
            </a:r>
            <a:r>
              <a:rPr lang="ru-RU" sz="3200" dirty="0" err="1">
                <a:latin typeface="Constantia" panose="02030602050306030303" pitchFamily="18" charset="0"/>
              </a:rPr>
              <a:t>Жекшенбекова</a:t>
            </a:r>
            <a:r>
              <a:rPr lang="ru-RU" sz="3200" dirty="0">
                <a:latin typeface="Constantia" panose="02030602050306030303" pitchFamily="18" charset="0"/>
              </a:rPr>
              <a:t> </a:t>
            </a:r>
            <a:r>
              <a:rPr lang="ru-RU" sz="3200" dirty="0" err="1">
                <a:latin typeface="Constantia" panose="02030602050306030303" pitchFamily="18" charset="0"/>
              </a:rPr>
              <a:t>Адина</a:t>
            </a:r>
            <a:r>
              <a:rPr lang="ru-RU" sz="3200" dirty="0">
                <a:latin typeface="Constantia" panose="0203060205030603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16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067123-6C41-8847-81C1-502ACAE7D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latin typeface="Constantia" panose="02030602050306030303" pitchFamily="18" charset="0"/>
              </a:rPr>
              <a:t>Список литературы</a:t>
            </a:r>
            <a:r>
              <a:rPr lang="ru-RU"/>
              <a:t> 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59540FA7-A24F-F842-9378-3EED23C74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87286"/>
            <a:ext cx="9601200" cy="4662714"/>
          </a:xfrm>
        </p:spPr>
        <p:txBody>
          <a:bodyPr>
            <a:normAutofit fontScale="85000" lnSpcReduction="20000"/>
          </a:bodyPr>
          <a:lstStyle/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ме Р. Л., Кузнецов А. А.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 Птицы лесов и гор СССР: Полевой определитель. Пособие для учителей. - 2-е изд. - М.: Просвещение, 1981. -223 с, ил., 24 л. ил.</a:t>
            </a:r>
          </a:p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Бёме Р. Л., Кузнецов А. А.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 Птицы открытых и околоводных пространств СССР. Полевой определитель. Кн. для учителя. - М.; Просвещение, 1983. - 176 с, ил., 32 л. ил.</a:t>
            </a:r>
          </a:p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Второв П. П., Дроздов Н. Н.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 Определитель птиц фауны СССР: Пособие для учи­телей. - М. Просвещение, 1980. - 256с, ил., 16л. ил.</a:t>
            </a:r>
          </a:p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Голоса птиц России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. Ч. 1: Европейская Россия, Урал и Западная Сибирь: Звуковой справочник-определитель. Сопроводительный буклет. – Екатеринбург: Изд-во Урал. ун-та, 2007.</a:t>
            </a:r>
          </a:p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Гудков В. М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. Следы зверей и птиц. Энциклопедический справочник-определитель. М: Вече, 2008. -592 с.: ил.</a:t>
            </a:r>
          </a:p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Долейш К.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 Следы зверей и птиц./Пер. с чеш. Г. Ф. Карасева. Под ред. Н. Н. Руковского. - М.: Агропромиздат, 1987. - 224 с: ил.</a:t>
            </a:r>
          </a:p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Иванов А. И.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 Каталог птиц СССР. Л.: Наука, 1976. – 276 с.</a:t>
            </a:r>
          </a:p>
          <a:p>
            <a:r>
              <a:rPr lang="ru-RU" sz="2100" b="1" i="1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Иванов А. И., Штегман Б. К.</a:t>
            </a:r>
            <a:r>
              <a:rPr lang="ru-RU" sz="2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 Краткий определитель птиц СССР. Изд. 2-е, испр. и доп. (В серии: Определители по фауне СССР, издаваемые ЗИН АН СССР. Вып. 115). Л., «Наука», 1978. - 560 с.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62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11F079-A2F0-384A-88AA-4902236B5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028" y="395513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6600" b="1">
                <a:solidFill>
                  <a:schemeClr val="bg2">
                    <a:lumMod val="10000"/>
                  </a:schemeClr>
                </a:solidFill>
                <a:latin typeface="Constantia" panose="02030602050306030303" pitchFamily="18" charset="0"/>
              </a:rPr>
              <a:t>Спасибо за внимание!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4717255-EEC7-BA48-BCB1-BA23EF6E9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2517193" y="1693723"/>
            <a:ext cx="7157613" cy="463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97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DB0388-FA59-004B-A64C-2D7D4576B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2504" y="1284212"/>
            <a:ext cx="4309835" cy="4684486"/>
          </a:xfrm>
        </p:spPr>
        <p:txBody>
          <a:bodyPr>
            <a:noAutofit/>
          </a:bodyPr>
          <a:lstStyle/>
          <a:p>
            <a:pPr algn="just"/>
            <a:r>
              <a:rPr lang="ru-RU" sz="18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     Авдотковые - семейство птиц из отряда ржанкообразных. В разное время авдоток относили к разным отрядам. В первой половине </a:t>
            </a:r>
            <a:r>
              <a:rPr lang="af-ZA" sz="18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XX </a:t>
            </a:r>
            <a:r>
              <a:rPr lang="ru-RU" sz="18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века авдоток причисляли к подотряду куликов отряда ржанкообразных, признавая впрочем их определённое родство с дрофами. В 70-е годы советские орнитологи провели сравнительные исследования анатомии авдоток и птиц из отрядов журавлеобразных и ржанкообразных, и пришли к твёрдому выводу о близости авдоток к первым. В результате семейство авдоток отнесли к отряду журавлеобразных. В последнее время это семейство снова относят к ржанкообразным птицам</a:t>
            </a:r>
            <a:endParaRPr lang="ru-RU" sz="1800">
              <a:solidFill>
                <a:schemeClr val="bg2">
                  <a:lumMod val="1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F58BF93-CED2-E242-BA33-A72FA06860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5436" y="1456418"/>
            <a:ext cx="6510111" cy="4340074"/>
          </a:xfrm>
        </p:spPr>
      </p:pic>
    </p:spTree>
    <p:extLst>
      <p:ext uri="{BB962C8B-B14F-4D97-AF65-F5344CB8AC3E}">
        <p14:creationId xmlns:p14="http://schemas.microsoft.com/office/powerpoint/2010/main" val="1500087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96BC78-3465-EB48-A20B-A1D007A5C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74353"/>
            <a:ext cx="5939971" cy="6165396"/>
          </a:xfrm>
        </p:spPr>
        <p:txBody>
          <a:bodyPr>
            <a:noAutofit/>
          </a:bodyPr>
          <a:lstStyle/>
          <a:p>
            <a:pPr algn="just"/>
            <a:r>
              <a:rPr lang="ru-RU" sz="24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   Длина тела 40 - 57 см, масса от 0.4 до 1.1 килограмм Половой диморфизм в окраске не выражен. Ноги высокие, шея относительно короткая хотя шейных позвонков 16, как у якан, голова большая, клюв удлинённый более половины длины головы,относительно толстый. Глаза большие. Ноги высокие, относительно толстые, приспособление к бегающему образу жизниОкраска авдоток защитная, песочно-коричневых тонов с продольными или каплевидными тёмными пестринами, струйчатым рисунком, низ светлый, как и лоб, брови, полосы по бокам головы. Цвет клюва - от жёлтого с чёрной вершиной до чёрного, радужина и ноги у всех видов жёлтые.</a:t>
            </a:r>
            <a:endParaRPr lang="ru-RU" sz="2400">
              <a:solidFill>
                <a:schemeClr val="bg2">
                  <a:lumMod val="1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D86D47D8-7239-844A-BBAA-F9DE9BC36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7886" y="346302"/>
            <a:ext cx="4445001" cy="3121051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FF34B6B9-BB7E-AE45-A110-E2AF97AA3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885" y="3674672"/>
            <a:ext cx="4445001" cy="296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60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1EFD72-4C32-284A-BD48-EE54D407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5143" y="1016000"/>
            <a:ext cx="4045857" cy="51562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   Все континенты, кроме Антарктиды, преимущественно тропические и субтропические широты. Открытые ландшафты глинистые и песчаные пустыни и полупустыни, степи с разрежённым травянистым покровом</a:t>
            </a:r>
            <a:r>
              <a:rPr lang="ru-RU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3A43C4E3-B3A6-2543-A2E6-F230A05597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86" y="1308100"/>
            <a:ext cx="6786027" cy="4572000"/>
          </a:xfrm>
        </p:spPr>
      </p:pic>
    </p:spTree>
    <p:extLst>
      <p:ext uri="{BB962C8B-B14F-4D97-AF65-F5344CB8AC3E}">
        <p14:creationId xmlns:p14="http://schemas.microsoft.com/office/powerpoint/2010/main" val="2069694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066714-9F77-A942-81A6-A2D62063C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5324" y="311862"/>
            <a:ext cx="4932635" cy="62342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0">
                <a:solidFill>
                  <a:srgbClr val="333333"/>
                </a:solidFill>
                <a:effectLst/>
                <a:latin typeface="Constantia" panose="02030602050306030303" pitchFamily="18" charset="0"/>
              </a:rPr>
              <a:t>Образ жизни</a:t>
            </a:r>
            <a:r>
              <a:rPr lang="ru-RU" sz="2200" b="0" i="0">
                <a:solidFill>
                  <a:srgbClr val="333333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ru-RU" sz="2200" b="0" i="0">
                <a:solidFill>
                  <a:srgbClr val="333333"/>
                </a:solidFill>
                <a:effectLst/>
                <a:latin typeface="Constantia" panose="02030602050306030303" pitchFamily="18" charset="0"/>
              </a:rPr>
            </a:br>
            <a:r>
              <a:rPr lang="ru-RU" sz="2200" b="0" i="0">
                <a:solidFill>
                  <a:srgbClr val="333333"/>
                </a:solidFill>
                <a:effectLst/>
                <a:latin typeface="Constantia" panose="02030602050306030303" pitchFamily="18" charset="0"/>
              </a:rPr>
              <a:t>Ведут сумеречный и ночной образ жизни. Преимущественно наземные, хорошо бегают и летают. Моногамы, селятся отдельными парами. Гнездо - лунка в земле с небольшим количеством растительной ветоши. В кладке 2 - 3 яйца с пятнистым рисунком. Насиживают оба члена пары или самка в течение 4 недель. Некоторые размножаются дважды в сезон. Птенцы вылупляются зрячими, опушенными и, как правило, на следующий день уже способны перемещаться с родителями и затаиваться в случае опасности. На крыло поднимаются в возрасте 1.5 - 2 месяцев. Во внегнездовой период объединяются в стаи, иногда до нескольких десятков птиц. Питаются насекомыми преимущественно жесткокрылыми, моллюсками, мелкими ящерицами</a:t>
            </a:r>
            <a:r>
              <a:rPr lang="ru-RU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ru-RU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C693F3A3-5936-654A-8C41-FFA993D9AC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4027" y="532598"/>
            <a:ext cx="3231449" cy="2155567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33B565FE-2F17-194D-B7AF-81644A2F2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476" y="360893"/>
            <a:ext cx="2809600" cy="1951665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E53585F1-D5B3-4240-9624-036E59ED2E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352" y="2280606"/>
            <a:ext cx="2992096" cy="1728966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B188D269-A6A9-2349-945F-61626320FB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939" y="2688165"/>
            <a:ext cx="3288238" cy="2155567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9248FE78-9865-2A4C-AFDE-46F249CEEA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127" y="4843732"/>
            <a:ext cx="2269873" cy="17024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xmlns="" id="{BA2A2B11-4837-CB49-821C-4FB030A26C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7097" y="4009572"/>
            <a:ext cx="2515903" cy="251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0751056-7475-A44B-B3C9-764204CB8E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461000" cy="4095751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39C1740E-3D42-DA48-A018-60225F6B1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0" y="-1"/>
            <a:ext cx="5461000" cy="4095751"/>
          </a:xfrm>
          <a:prstGeom prst="rect">
            <a:avLst/>
          </a:prstGeom>
        </p:spPr>
      </p:pic>
      <p:pic>
        <p:nvPicPr>
          <p:cNvPr id="7" name="Рисунок 8">
            <a:extLst>
              <a:ext uri="{FF2B5EF4-FFF2-40B4-BE49-F238E27FC236}">
                <a16:creationId xmlns:a16="http://schemas.microsoft.com/office/drawing/2014/main" xmlns="" id="{641641B0-C681-6B48-AAD9-5DC06B4E1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0" y="3009519"/>
            <a:ext cx="4953000" cy="384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00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33D4A0-8BBD-7D4A-9243-4DF44BC04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857C35D-35F8-214C-B656-022748AC45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7128"/>
            <a:ext cx="7064602" cy="4753429"/>
          </a:xfr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50EE7AE6-C5E4-3F42-8ABF-C85E3A00B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439" y="3913413"/>
            <a:ext cx="4417990" cy="2862860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59204249-237D-B241-8D45-4A444DC9B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241" y="968829"/>
            <a:ext cx="5889171" cy="588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329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C8EA06-B324-2F45-BE40-1FDFE41BA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985157"/>
            <a:ext cx="5896428" cy="5192486"/>
          </a:xfrm>
        </p:spPr>
        <p:txBody>
          <a:bodyPr>
            <a:normAutofit fontScale="90000"/>
          </a:bodyPr>
          <a:lstStyle/>
          <a:p>
            <a:r>
              <a:rPr lang="ru-RU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   Особенностью авдоток являются явно выраженные коленные суставы, за что англичане прозвали птицу «толстая коленка». На лапках по три пальца, которые соединены тонкой перепончатой пленкой.</a:t>
            </a:r>
            <a:br>
              <a:rPr lang="ru-RU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</a:br>
            <a:r>
              <a:rPr lang="ru-RU" b="0" i="0">
                <a:solidFill>
                  <a:srgbClr val="000000"/>
                </a:solidFill>
                <a:effectLst/>
                <a:latin typeface="Helvetica Neue"/>
              </a:rPr>
              <a:t/>
            </a:r>
            <a:br>
              <a:rPr lang="ru-RU" b="0" i="0">
                <a:solidFill>
                  <a:srgbClr val="000000"/>
                </a:solidFill>
                <a:effectLst/>
                <a:latin typeface="Helvetica Neue"/>
              </a:rPr>
            </a:b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D3B4743-3ED0-C242-98F4-10FFA8233E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335418" cy="3581400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9750A988-E58C-ED4F-972C-1B857F50F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400"/>
            <a:ext cx="5642428" cy="320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78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05EF70-7AC7-094A-99E8-226F14A2D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029" y="0"/>
            <a:ext cx="8262257" cy="5373914"/>
          </a:xfrm>
        </p:spPr>
        <p:txBody>
          <a:bodyPr>
            <a:noAutofit/>
          </a:bodyPr>
          <a:lstStyle/>
          <a:p>
            <a:r>
              <a:rPr lang="ru-RU" sz="36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   Наблюдается общее сокращение авдотковых видов. Изменение ландшафта, распашка степей губительно сказываются на численности популяций. Страдают пернатые от нападений многих хищников. </a:t>
            </a:r>
            <a:r>
              <a:rPr lang="ru-RU" sz="3600" b="1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Авдотка в Красной книге </a:t>
            </a:r>
            <a:r>
              <a:rPr lang="ru-RU" sz="3600" b="0" i="0">
                <a:solidFill>
                  <a:schemeClr val="bg2">
                    <a:lumMod val="10000"/>
                  </a:schemeClr>
                </a:solidFill>
                <a:effectLst/>
                <a:latin typeface="Constantia" panose="02030602050306030303" pitchFamily="18" charset="0"/>
              </a:rPr>
              <a:t>значится как охраняемый вид. Внешний вид авдоток роднит их с различными пернатыми, поэтому орнитологи приписывали их к разным отрядам птиц. Научные споры по классификации длятся по текущий период.</a:t>
            </a:r>
            <a:endParaRPr lang="ru-RU" sz="3600">
              <a:solidFill>
                <a:schemeClr val="bg2">
                  <a:lumMod val="1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83288F30-0122-4440-B3E8-F8356BBEE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0286" y="882648"/>
            <a:ext cx="2884715" cy="537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564610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25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10001025" id="{F9915BBD-9749-466F-995C-8C8D6A938EC0}" vid="{CF1D1A65-FC75-42D2-B7EF-D2991382DC6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Microsoft Office PowerPoint</Application>
  <PresentationFormat>Произвольный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TF10001025</vt:lpstr>
      <vt:lpstr>Отряд: Ржанкообразных Семейство: Авдотковые  Вид:Авдотка </vt:lpstr>
      <vt:lpstr>     Авдотковые - семейство птиц из отряда ржанкообразных. В разное время авдоток относили к разным отрядам. В первой половине XX века авдоток причисляли к подотряду куликов отряда ржанкообразных, признавая впрочем их определённое родство с дрофами. В 70-е годы советские орнитологи провели сравнительные исследования анатомии авдоток и птиц из отрядов журавлеобразных и ржанкообразных, и пришли к твёрдому выводу о близости авдоток к первым. В результате семейство авдоток отнесли к отряду журавлеобразных. В последнее время это семейство снова относят к ржанкообразным птицам</vt:lpstr>
      <vt:lpstr>   Длина тела 40 - 57 см, масса от 0.4 до 1.1 килограмм Половой диморфизм в окраске не выражен. Ноги высокие, шея относительно короткая хотя шейных позвонков 16, как у якан, голова большая, клюв удлинённый более половины длины головы,относительно толстый. Глаза большие. Ноги высокие, относительно толстые, приспособление к бегающему образу жизниОкраска авдоток защитная, песочно-коричневых тонов с продольными или каплевидными тёмными пестринами, струйчатым рисунком, низ светлый, как и лоб, брови, полосы по бокам головы. Цвет клюва - от жёлтого с чёрной вершиной до чёрного, радужина и ноги у всех видов жёлтые.</vt:lpstr>
      <vt:lpstr>   Все континенты, кроме Антарктиды, преимущественно тропические и субтропические широты. Открытые ландшафты глинистые и песчаные пустыни и полупустыни, степи с разрежённым травянистым покровом.</vt:lpstr>
      <vt:lpstr>Образ жизни Ведут сумеречный и ночной образ жизни. Преимущественно наземные, хорошо бегают и летают. Моногамы, селятся отдельными парами. Гнездо - лунка в земле с небольшим количеством растительной ветоши. В кладке 2 - 3 яйца с пятнистым рисунком. Насиживают оба члена пары или самка в течение 4 недель. Некоторые размножаются дважды в сезон. Птенцы вылупляются зрячими, опушенными и, как правило, на следующий день уже способны перемещаться с родителями и затаиваться в случае опасности. На крыло поднимаются в возрасте 1.5 - 2 месяцев. Во внегнездовой период объединяются в стаи, иногда до нескольких десятков птиц. Питаются насекомыми преимущественно жесткокрылыми, моллюсками, мелкими ящерицами. </vt:lpstr>
      <vt:lpstr>Презентация PowerPoint</vt:lpstr>
      <vt:lpstr>Презентация PowerPoint</vt:lpstr>
      <vt:lpstr>   Особенностью авдоток являются явно выраженные коленные суставы, за что англичане прозвали птицу «толстая коленка». На лапках по три пальца, которые соединены тонкой перепончатой пленкой.  </vt:lpstr>
      <vt:lpstr>   Наблюдается общее сокращение авдотковых видов. Изменение ландшафта, распашка степей губительно сказываются на численности популяций. Страдают пернатые от нападений многих хищников. Авдотка в Красной книге значится как охраняемый вид. Внешний вид авдоток роднит их с различными пернатыми, поэтому орнитологи приписывали их к разным отрядам птиц. Научные споры по классификации длятся по текущий период.</vt:lpstr>
      <vt:lpstr>Список литературы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Отряд: Ржанкообразных Семейство: Авдотковые  Вид:Авдотка</dc:title>
  <dc:creator>ekwenova@gmail.com</dc:creator>
  <cp:lastModifiedBy>Пользователь</cp:lastModifiedBy>
  <cp:revision>4</cp:revision>
  <dcterms:created xsi:type="dcterms:W3CDTF">2021-03-30T18:07:18Z</dcterms:created>
  <dcterms:modified xsi:type="dcterms:W3CDTF">2024-01-04T19:54:15Z</dcterms:modified>
</cp:coreProperties>
</file>