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62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4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AB9EB4-C2FA-4F98-9E9F-0C43C0548B0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53D9B1E-874A-4562-A0DD-B85377AE030A}">
      <dgm:prSet phldrT="[Текст]"/>
      <dgm:spPr/>
      <dgm:t>
        <a:bodyPr/>
        <a:lstStyle/>
        <a:p>
          <a:r>
            <a:rPr lang="ru-RU" dirty="0" smtClean="0">
              <a:latin typeface="Gilroy Bold" panose="00000800000000000000" pitchFamily="2" charset="-52"/>
            </a:rPr>
            <a:t>Первобытность</a:t>
          </a:r>
          <a:endParaRPr lang="ru-RU" dirty="0">
            <a:latin typeface="Gilroy Bold" panose="00000800000000000000" pitchFamily="2" charset="-52"/>
          </a:endParaRPr>
        </a:p>
      </dgm:t>
    </dgm:pt>
    <dgm:pt modelId="{E5DB404F-92C8-4D17-9DE0-997D5C46CB04}" type="parTrans" cxnId="{39830FCA-7216-42EE-BEA6-371492D9A63F}">
      <dgm:prSet/>
      <dgm:spPr/>
      <dgm:t>
        <a:bodyPr/>
        <a:lstStyle/>
        <a:p>
          <a:endParaRPr lang="ru-RU"/>
        </a:p>
      </dgm:t>
    </dgm:pt>
    <dgm:pt modelId="{05CC327A-F0C8-4734-8F36-5773BCF85FBD}" type="sibTrans" cxnId="{39830FCA-7216-42EE-BEA6-371492D9A63F}">
      <dgm:prSet/>
      <dgm:spPr/>
      <dgm:t>
        <a:bodyPr/>
        <a:lstStyle/>
        <a:p>
          <a:endParaRPr lang="ru-RU"/>
        </a:p>
      </dgm:t>
    </dgm:pt>
    <dgm:pt modelId="{D6B8C5E2-0EA4-4C08-BBEB-6D43E8E01C85}">
      <dgm:prSet phldrT="[Текст]"/>
      <dgm:spPr/>
      <dgm:t>
        <a:bodyPr/>
        <a:lstStyle/>
        <a:p>
          <a:r>
            <a:rPr lang="ru-RU" dirty="0" smtClean="0">
              <a:latin typeface="Gilroy Bold" panose="00000800000000000000" pitchFamily="2" charset="-52"/>
            </a:rPr>
            <a:t>Древний мир</a:t>
          </a:r>
          <a:endParaRPr lang="ru-RU" dirty="0">
            <a:latin typeface="Gilroy Bold" panose="00000800000000000000" pitchFamily="2" charset="-52"/>
          </a:endParaRPr>
        </a:p>
      </dgm:t>
    </dgm:pt>
    <dgm:pt modelId="{80A9CD48-D89D-4472-B66A-B5B617669BC9}" type="parTrans" cxnId="{276FBD47-59BF-40BD-BA22-2E581FBC3666}">
      <dgm:prSet/>
      <dgm:spPr/>
      <dgm:t>
        <a:bodyPr/>
        <a:lstStyle/>
        <a:p>
          <a:endParaRPr lang="ru-RU"/>
        </a:p>
      </dgm:t>
    </dgm:pt>
    <dgm:pt modelId="{F25D0632-0332-42D3-BCBC-3937904B6DD4}" type="sibTrans" cxnId="{276FBD47-59BF-40BD-BA22-2E581FBC3666}">
      <dgm:prSet/>
      <dgm:spPr/>
      <dgm:t>
        <a:bodyPr/>
        <a:lstStyle/>
        <a:p>
          <a:endParaRPr lang="ru-RU"/>
        </a:p>
      </dgm:t>
    </dgm:pt>
    <dgm:pt modelId="{C1A9221A-2E99-4D92-A633-AD23215609DB}">
      <dgm:prSet phldrT="[Текст]"/>
      <dgm:spPr/>
      <dgm:t>
        <a:bodyPr/>
        <a:lstStyle/>
        <a:p>
          <a:r>
            <a:rPr lang="ru-RU" dirty="0" smtClean="0">
              <a:latin typeface="Gilroy Bold" panose="00000800000000000000" pitchFamily="2" charset="-52"/>
            </a:rPr>
            <a:t>Средние века</a:t>
          </a:r>
          <a:endParaRPr lang="ru-RU" dirty="0">
            <a:latin typeface="Gilroy Bold" panose="00000800000000000000" pitchFamily="2" charset="-52"/>
          </a:endParaRPr>
        </a:p>
      </dgm:t>
    </dgm:pt>
    <dgm:pt modelId="{F4AA75B4-AAF7-4AE5-83F0-4275AD8457DC}" type="parTrans" cxnId="{B3BA04D1-9129-4A8B-97A8-340EAE89E849}">
      <dgm:prSet/>
      <dgm:spPr/>
      <dgm:t>
        <a:bodyPr/>
        <a:lstStyle/>
        <a:p>
          <a:endParaRPr lang="ru-RU"/>
        </a:p>
      </dgm:t>
    </dgm:pt>
    <dgm:pt modelId="{C4DC5A91-511C-401B-9EA4-E9993D2D0433}" type="sibTrans" cxnId="{B3BA04D1-9129-4A8B-97A8-340EAE89E849}">
      <dgm:prSet/>
      <dgm:spPr/>
      <dgm:t>
        <a:bodyPr/>
        <a:lstStyle/>
        <a:p>
          <a:endParaRPr lang="ru-RU"/>
        </a:p>
      </dgm:t>
    </dgm:pt>
    <dgm:pt modelId="{44CF4046-7403-462D-9EE9-F8D3D09966EC}">
      <dgm:prSet/>
      <dgm:spPr/>
      <dgm:t>
        <a:bodyPr/>
        <a:lstStyle/>
        <a:p>
          <a:r>
            <a:rPr lang="ru-RU" dirty="0" smtClean="0">
              <a:latin typeface="Gilroy Bold" panose="00000800000000000000" pitchFamily="2" charset="-52"/>
            </a:rPr>
            <a:t>Новое время</a:t>
          </a:r>
          <a:endParaRPr lang="ru-RU" dirty="0">
            <a:latin typeface="Gilroy Bold" panose="00000800000000000000" pitchFamily="2" charset="-52"/>
          </a:endParaRPr>
        </a:p>
      </dgm:t>
    </dgm:pt>
    <dgm:pt modelId="{4DBE425B-ACCA-49D6-AB2A-94C21FCD47E9}" type="parTrans" cxnId="{8224462D-F368-4532-8739-31DB335A4B69}">
      <dgm:prSet/>
      <dgm:spPr/>
      <dgm:t>
        <a:bodyPr/>
        <a:lstStyle/>
        <a:p>
          <a:endParaRPr lang="ru-RU"/>
        </a:p>
      </dgm:t>
    </dgm:pt>
    <dgm:pt modelId="{AA35DE04-08E4-47B4-A1CB-8E4DBAC5EB05}" type="sibTrans" cxnId="{8224462D-F368-4532-8739-31DB335A4B69}">
      <dgm:prSet/>
      <dgm:spPr/>
      <dgm:t>
        <a:bodyPr/>
        <a:lstStyle/>
        <a:p>
          <a:endParaRPr lang="ru-RU"/>
        </a:p>
      </dgm:t>
    </dgm:pt>
    <dgm:pt modelId="{8CD5DEAA-70B0-4D1D-89E2-01A52185EB85}">
      <dgm:prSet/>
      <dgm:spPr/>
      <dgm:t>
        <a:bodyPr/>
        <a:lstStyle/>
        <a:p>
          <a:r>
            <a:rPr lang="ru-RU" dirty="0" smtClean="0">
              <a:latin typeface="Gilroy Bold" panose="00000800000000000000" pitchFamily="2" charset="-52"/>
            </a:rPr>
            <a:t>Новейшее время</a:t>
          </a:r>
          <a:endParaRPr lang="ru-RU" dirty="0">
            <a:latin typeface="Gilroy Bold" panose="00000800000000000000" pitchFamily="2" charset="-52"/>
          </a:endParaRPr>
        </a:p>
      </dgm:t>
    </dgm:pt>
    <dgm:pt modelId="{ADA8007A-0D6A-4B1A-9358-5F7F7E61DB2C}" type="parTrans" cxnId="{0E023213-FD3C-4761-8E34-44E878A47A9E}">
      <dgm:prSet/>
      <dgm:spPr/>
      <dgm:t>
        <a:bodyPr/>
        <a:lstStyle/>
        <a:p>
          <a:endParaRPr lang="ru-RU"/>
        </a:p>
      </dgm:t>
    </dgm:pt>
    <dgm:pt modelId="{70E8B53F-90DF-4CED-BC6D-8B9C21320EC8}" type="sibTrans" cxnId="{0E023213-FD3C-4761-8E34-44E878A47A9E}">
      <dgm:prSet/>
      <dgm:spPr/>
      <dgm:t>
        <a:bodyPr/>
        <a:lstStyle/>
        <a:p>
          <a:endParaRPr lang="ru-RU"/>
        </a:p>
      </dgm:t>
    </dgm:pt>
    <dgm:pt modelId="{2D5A4FAD-5CD4-4D90-A286-3A6E1AD862A0}" type="pres">
      <dgm:prSet presAssocID="{DEAB9EB4-C2FA-4F98-9E9F-0C43C0548B0B}" presName="Name0" presStyleCnt="0">
        <dgm:presLayoutVars>
          <dgm:dir/>
          <dgm:resizeHandles val="exact"/>
        </dgm:presLayoutVars>
      </dgm:prSet>
      <dgm:spPr/>
    </dgm:pt>
    <dgm:pt modelId="{18377D41-F3B0-4A5D-95D5-33250F8B3E42}" type="pres">
      <dgm:prSet presAssocID="{353D9B1E-874A-4562-A0DD-B85377AE030A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492F2-31F9-478F-A074-9F9E3EB9EC68}" type="pres">
      <dgm:prSet presAssocID="{05CC327A-F0C8-4734-8F36-5773BCF85FBD}" presName="parSpace" presStyleCnt="0"/>
      <dgm:spPr/>
    </dgm:pt>
    <dgm:pt modelId="{925FA526-B2CF-44FC-8545-D8FE6679FBDB}" type="pres">
      <dgm:prSet presAssocID="{D6B8C5E2-0EA4-4C08-BBEB-6D43E8E01C85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C69C4D-4333-4D78-AC85-586D39FF6A31}" type="pres">
      <dgm:prSet presAssocID="{F25D0632-0332-42D3-BCBC-3937904B6DD4}" presName="parSpace" presStyleCnt="0"/>
      <dgm:spPr/>
    </dgm:pt>
    <dgm:pt modelId="{878D9FC9-5E6C-40E1-BBCE-A1B68FD9E4EC}" type="pres">
      <dgm:prSet presAssocID="{C1A9221A-2E99-4D92-A633-AD23215609DB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7CBDD-A5D1-44F6-8813-D1B1BB7E4FEA}" type="pres">
      <dgm:prSet presAssocID="{C4DC5A91-511C-401B-9EA4-E9993D2D0433}" presName="parSpace" presStyleCnt="0"/>
      <dgm:spPr/>
    </dgm:pt>
    <dgm:pt modelId="{9E0086ED-5EB1-4FED-BB88-7FB360A98353}" type="pres">
      <dgm:prSet presAssocID="{44CF4046-7403-462D-9EE9-F8D3D09966E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486C8-61E9-4E32-8E70-B3D4B0439C73}" type="pres">
      <dgm:prSet presAssocID="{AA35DE04-08E4-47B4-A1CB-8E4DBAC5EB05}" presName="parSpace" presStyleCnt="0"/>
      <dgm:spPr/>
    </dgm:pt>
    <dgm:pt modelId="{6DA94AB6-3879-415E-A058-54F23ED4461D}" type="pres">
      <dgm:prSet presAssocID="{8CD5DEAA-70B0-4D1D-89E2-01A52185EB85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00716D-704A-43B3-93D7-EC31418A0771}" type="presOf" srcId="{DEAB9EB4-C2FA-4F98-9E9F-0C43C0548B0B}" destId="{2D5A4FAD-5CD4-4D90-A286-3A6E1AD862A0}" srcOrd="0" destOrd="0" presId="urn:microsoft.com/office/officeart/2005/8/layout/hChevron3"/>
    <dgm:cxn modelId="{6CB1D240-8410-4865-B627-AEC30B5084C0}" type="presOf" srcId="{C1A9221A-2E99-4D92-A633-AD23215609DB}" destId="{878D9FC9-5E6C-40E1-BBCE-A1B68FD9E4EC}" srcOrd="0" destOrd="0" presId="urn:microsoft.com/office/officeart/2005/8/layout/hChevron3"/>
    <dgm:cxn modelId="{49CDD196-8249-42AF-8334-E88D4A54F503}" type="presOf" srcId="{8CD5DEAA-70B0-4D1D-89E2-01A52185EB85}" destId="{6DA94AB6-3879-415E-A058-54F23ED4461D}" srcOrd="0" destOrd="0" presId="urn:microsoft.com/office/officeart/2005/8/layout/hChevron3"/>
    <dgm:cxn modelId="{DE1B8286-0F22-45B1-A8B7-2E5BB39051DB}" type="presOf" srcId="{D6B8C5E2-0EA4-4C08-BBEB-6D43E8E01C85}" destId="{925FA526-B2CF-44FC-8545-D8FE6679FBDB}" srcOrd="0" destOrd="0" presId="urn:microsoft.com/office/officeart/2005/8/layout/hChevron3"/>
    <dgm:cxn modelId="{39830FCA-7216-42EE-BEA6-371492D9A63F}" srcId="{DEAB9EB4-C2FA-4F98-9E9F-0C43C0548B0B}" destId="{353D9B1E-874A-4562-A0DD-B85377AE030A}" srcOrd="0" destOrd="0" parTransId="{E5DB404F-92C8-4D17-9DE0-997D5C46CB04}" sibTransId="{05CC327A-F0C8-4734-8F36-5773BCF85FBD}"/>
    <dgm:cxn modelId="{55228695-2053-42B3-B4FC-2ECE2DA9B6B4}" type="presOf" srcId="{353D9B1E-874A-4562-A0DD-B85377AE030A}" destId="{18377D41-F3B0-4A5D-95D5-33250F8B3E42}" srcOrd="0" destOrd="0" presId="urn:microsoft.com/office/officeart/2005/8/layout/hChevron3"/>
    <dgm:cxn modelId="{B3BA04D1-9129-4A8B-97A8-340EAE89E849}" srcId="{DEAB9EB4-C2FA-4F98-9E9F-0C43C0548B0B}" destId="{C1A9221A-2E99-4D92-A633-AD23215609DB}" srcOrd="2" destOrd="0" parTransId="{F4AA75B4-AAF7-4AE5-83F0-4275AD8457DC}" sibTransId="{C4DC5A91-511C-401B-9EA4-E9993D2D0433}"/>
    <dgm:cxn modelId="{0E023213-FD3C-4761-8E34-44E878A47A9E}" srcId="{DEAB9EB4-C2FA-4F98-9E9F-0C43C0548B0B}" destId="{8CD5DEAA-70B0-4D1D-89E2-01A52185EB85}" srcOrd="4" destOrd="0" parTransId="{ADA8007A-0D6A-4B1A-9358-5F7F7E61DB2C}" sibTransId="{70E8B53F-90DF-4CED-BC6D-8B9C21320EC8}"/>
    <dgm:cxn modelId="{276FBD47-59BF-40BD-BA22-2E581FBC3666}" srcId="{DEAB9EB4-C2FA-4F98-9E9F-0C43C0548B0B}" destId="{D6B8C5E2-0EA4-4C08-BBEB-6D43E8E01C85}" srcOrd="1" destOrd="0" parTransId="{80A9CD48-D89D-4472-B66A-B5B617669BC9}" sibTransId="{F25D0632-0332-42D3-BCBC-3937904B6DD4}"/>
    <dgm:cxn modelId="{8224462D-F368-4532-8739-31DB335A4B69}" srcId="{DEAB9EB4-C2FA-4F98-9E9F-0C43C0548B0B}" destId="{44CF4046-7403-462D-9EE9-F8D3D09966EC}" srcOrd="3" destOrd="0" parTransId="{4DBE425B-ACCA-49D6-AB2A-94C21FCD47E9}" sibTransId="{AA35DE04-08E4-47B4-A1CB-8E4DBAC5EB05}"/>
    <dgm:cxn modelId="{61EF177B-C603-45C5-B6AB-F4394D85460E}" type="presOf" srcId="{44CF4046-7403-462D-9EE9-F8D3D09966EC}" destId="{9E0086ED-5EB1-4FED-BB88-7FB360A98353}" srcOrd="0" destOrd="0" presId="urn:microsoft.com/office/officeart/2005/8/layout/hChevron3"/>
    <dgm:cxn modelId="{B6BFB0EA-2394-44EB-9EF6-E3471777F7F2}" type="presParOf" srcId="{2D5A4FAD-5CD4-4D90-A286-3A6E1AD862A0}" destId="{18377D41-F3B0-4A5D-95D5-33250F8B3E42}" srcOrd="0" destOrd="0" presId="urn:microsoft.com/office/officeart/2005/8/layout/hChevron3"/>
    <dgm:cxn modelId="{00883749-8349-4323-AE8B-CA086ED5FE74}" type="presParOf" srcId="{2D5A4FAD-5CD4-4D90-A286-3A6E1AD862A0}" destId="{943492F2-31F9-478F-A074-9F9E3EB9EC68}" srcOrd="1" destOrd="0" presId="urn:microsoft.com/office/officeart/2005/8/layout/hChevron3"/>
    <dgm:cxn modelId="{204B5CCA-844A-434E-9E89-713CBCA50467}" type="presParOf" srcId="{2D5A4FAD-5CD4-4D90-A286-3A6E1AD862A0}" destId="{925FA526-B2CF-44FC-8545-D8FE6679FBDB}" srcOrd="2" destOrd="0" presId="urn:microsoft.com/office/officeart/2005/8/layout/hChevron3"/>
    <dgm:cxn modelId="{2E903918-109F-481D-8BE7-F7AB13A13B39}" type="presParOf" srcId="{2D5A4FAD-5CD4-4D90-A286-3A6E1AD862A0}" destId="{E7C69C4D-4333-4D78-AC85-586D39FF6A31}" srcOrd="3" destOrd="0" presId="urn:microsoft.com/office/officeart/2005/8/layout/hChevron3"/>
    <dgm:cxn modelId="{B6181D00-F634-4AF7-A144-BA121C283E8A}" type="presParOf" srcId="{2D5A4FAD-5CD4-4D90-A286-3A6E1AD862A0}" destId="{878D9FC9-5E6C-40E1-BBCE-A1B68FD9E4EC}" srcOrd="4" destOrd="0" presId="urn:microsoft.com/office/officeart/2005/8/layout/hChevron3"/>
    <dgm:cxn modelId="{98A8F05C-96C9-43CF-BE6B-4B1B33CBFFF8}" type="presParOf" srcId="{2D5A4FAD-5CD4-4D90-A286-3A6E1AD862A0}" destId="{20E7CBDD-A5D1-44F6-8813-D1B1BB7E4FEA}" srcOrd="5" destOrd="0" presId="urn:microsoft.com/office/officeart/2005/8/layout/hChevron3"/>
    <dgm:cxn modelId="{51C8588C-6F83-4A7E-8620-B657BDC9C9D7}" type="presParOf" srcId="{2D5A4FAD-5CD4-4D90-A286-3A6E1AD862A0}" destId="{9E0086ED-5EB1-4FED-BB88-7FB360A98353}" srcOrd="6" destOrd="0" presId="urn:microsoft.com/office/officeart/2005/8/layout/hChevron3"/>
    <dgm:cxn modelId="{6C39A6EE-E962-4EAE-A442-E2814BA1DB52}" type="presParOf" srcId="{2D5A4FAD-5CD4-4D90-A286-3A6E1AD862A0}" destId="{767486C8-61E9-4E32-8E70-B3D4B0439C73}" srcOrd="7" destOrd="0" presId="urn:microsoft.com/office/officeart/2005/8/layout/hChevron3"/>
    <dgm:cxn modelId="{E0B32E8C-C8E6-4798-850F-1D0D8F9BA4DC}" type="presParOf" srcId="{2D5A4FAD-5CD4-4D90-A286-3A6E1AD862A0}" destId="{6DA94AB6-3879-415E-A058-54F23ED4461D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A23E79-EF50-45F3-B836-4DC6237BBFF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2F0FC6-8F06-46BD-A705-BBE4161A8E19}">
      <dgm:prSet phldrT="[Текст]"/>
      <dgm:spPr/>
      <dgm:t>
        <a:bodyPr/>
        <a:lstStyle/>
        <a:p>
          <a:r>
            <a:rPr lang="ru-RU" dirty="0" smtClean="0">
              <a:latin typeface="Gilroy Bold" panose="00000800000000000000" pitchFamily="2" charset="-52"/>
            </a:rPr>
            <a:t>Исторические источники</a:t>
          </a:r>
          <a:endParaRPr lang="ru-RU" dirty="0">
            <a:latin typeface="Gilroy Bold" panose="00000800000000000000" pitchFamily="2" charset="-52"/>
          </a:endParaRPr>
        </a:p>
      </dgm:t>
    </dgm:pt>
    <dgm:pt modelId="{04EBE214-B507-4F11-95A9-2BD122A6BBD4}" type="parTrans" cxnId="{9B878BA0-EB00-4F51-B10C-1C1F90C761B0}">
      <dgm:prSet/>
      <dgm:spPr/>
      <dgm:t>
        <a:bodyPr/>
        <a:lstStyle/>
        <a:p>
          <a:endParaRPr lang="ru-RU"/>
        </a:p>
      </dgm:t>
    </dgm:pt>
    <dgm:pt modelId="{31EE85EF-D7F5-4B9C-AA88-9CB4763FBA2B}" type="sibTrans" cxnId="{9B878BA0-EB00-4F51-B10C-1C1F90C761B0}">
      <dgm:prSet/>
      <dgm:spPr/>
      <dgm:t>
        <a:bodyPr/>
        <a:lstStyle/>
        <a:p>
          <a:endParaRPr lang="ru-RU"/>
        </a:p>
      </dgm:t>
    </dgm:pt>
    <dgm:pt modelId="{C9853192-368F-4A7A-AD94-B15C9527A171}">
      <dgm:prSet phldrT="[Текст]"/>
      <dgm:spPr/>
      <dgm:t>
        <a:bodyPr/>
        <a:lstStyle/>
        <a:p>
          <a:r>
            <a:rPr lang="ru-RU" dirty="0" smtClean="0">
              <a:latin typeface="Gilroy Bold" panose="00000800000000000000" pitchFamily="2" charset="-52"/>
            </a:rPr>
            <a:t>Вещественные</a:t>
          </a:r>
          <a:endParaRPr lang="ru-RU" dirty="0">
            <a:latin typeface="Gilroy Bold" panose="00000800000000000000" pitchFamily="2" charset="-52"/>
          </a:endParaRPr>
        </a:p>
      </dgm:t>
    </dgm:pt>
    <dgm:pt modelId="{C723938B-B059-4104-99B7-AA055C785C18}" type="parTrans" cxnId="{F50182EC-BCBD-4642-B881-42E9BCDA9693}">
      <dgm:prSet/>
      <dgm:spPr/>
      <dgm:t>
        <a:bodyPr/>
        <a:lstStyle/>
        <a:p>
          <a:endParaRPr lang="ru-RU"/>
        </a:p>
      </dgm:t>
    </dgm:pt>
    <dgm:pt modelId="{8E519638-EA29-404E-B696-5B9249E57B26}" type="sibTrans" cxnId="{F50182EC-BCBD-4642-B881-42E9BCDA9693}">
      <dgm:prSet/>
      <dgm:spPr/>
      <dgm:t>
        <a:bodyPr/>
        <a:lstStyle/>
        <a:p>
          <a:endParaRPr lang="ru-RU"/>
        </a:p>
      </dgm:t>
    </dgm:pt>
    <dgm:pt modelId="{FF2FBA27-18C0-44A8-B438-CBD341491478}">
      <dgm:prSet phldrT="[Текст]"/>
      <dgm:spPr/>
      <dgm:t>
        <a:bodyPr/>
        <a:lstStyle/>
        <a:p>
          <a:r>
            <a:rPr lang="ru-RU" dirty="0" smtClean="0">
              <a:latin typeface="Gilroy Bold" panose="00000800000000000000" pitchFamily="2" charset="-52"/>
            </a:rPr>
            <a:t>Письменные</a:t>
          </a:r>
          <a:endParaRPr lang="ru-RU" dirty="0">
            <a:latin typeface="Gilroy Bold" panose="00000800000000000000" pitchFamily="2" charset="-52"/>
          </a:endParaRPr>
        </a:p>
      </dgm:t>
    </dgm:pt>
    <dgm:pt modelId="{86E8A316-6FA4-4EDC-BDB7-EA48A16761D2}" type="parTrans" cxnId="{CD2FAABA-6111-46B8-BB7B-72FB944EFEA2}">
      <dgm:prSet/>
      <dgm:spPr/>
      <dgm:t>
        <a:bodyPr/>
        <a:lstStyle/>
        <a:p>
          <a:endParaRPr lang="ru-RU"/>
        </a:p>
      </dgm:t>
    </dgm:pt>
    <dgm:pt modelId="{D6061E0B-26F7-47D5-8EC6-BE3FDDAF586A}" type="sibTrans" cxnId="{CD2FAABA-6111-46B8-BB7B-72FB944EFEA2}">
      <dgm:prSet/>
      <dgm:spPr/>
      <dgm:t>
        <a:bodyPr/>
        <a:lstStyle/>
        <a:p>
          <a:endParaRPr lang="ru-RU"/>
        </a:p>
      </dgm:t>
    </dgm:pt>
    <dgm:pt modelId="{61513B8D-4DAB-4E34-928D-C5AC2965C125}">
      <dgm:prSet phldrT="[Текст]"/>
      <dgm:spPr/>
      <dgm:t>
        <a:bodyPr/>
        <a:lstStyle/>
        <a:p>
          <a:r>
            <a:rPr lang="ru-RU" dirty="0" smtClean="0">
              <a:latin typeface="Gilroy Bold" panose="00000800000000000000" pitchFamily="2" charset="-52"/>
            </a:rPr>
            <a:t>Устные</a:t>
          </a:r>
          <a:endParaRPr lang="ru-RU" dirty="0">
            <a:latin typeface="Gilroy Bold" panose="00000800000000000000" pitchFamily="2" charset="-52"/>
          </a:endParaRPr>
        </a:p>
      </dgm:t>
    </dgm:pt>
    <dgm:pt modelId="{81234609-3D38-4226-B23B-82F89C217B37}" type="parTrans" cxnId="{1876E073-1EEB-4A3B-B6FC-105DB2D8CF23}">
      <dgm:prSet/>
      <dgm:spPr/>
      <dgm:t>
        <a:bodyPr/>
        <a:lstStyle/>
        <a:p>
          <a:endParaRPr lang="ru-RU"/>
        </a:p>
      </dgm:t>
    </dgm:pt>
    <dgm:pt modelId="{3C244D72-CF10-4B9E-9A50-CE7AEF1EB041}" type="sibTrans" cxnId="{1876E073-1EEB-4A3B-B6FC-105DB2D8CF23}">
      <dgm:prSet/>
      <dgm:spPr/>
      <dgm:t>
        <a:bodyPr/>
        <a:lstStyle/>
        <a:p>
          <a:endParaRPr lang="ru-RU"/>
        </a:p>
      </dgm:t>
    </dgm:pt>
    <dgm:pt modelId="{2FD0ED9D-334B-447B-B5CB-8EC8FF566558}">
      <dgm:prSet/>
      <dgm:spPr/>
      <dgm:t>
        <a:bodyPr/>
        <a:lstStyle/>
        <a:p>
          <a:r>
            <a:rPr lang="ru-RU" dirty="0" smtClean="0"/>
            <a:t>Изобразительные</a:t>
          </a:r>
          <a:endParaRPr lang="ru-RU" dirty="0"/>
        </a:p>
      </dgm:t>
    </dgm:pt>
    <dgm:pt modelId="{D3F631ED-661D-4D0C-B009-C083812874D9}" type="parTrans" cxnId="{1CA2192F-D356-4394-9EC6-DBB62270EA16}">
      <dgm:prSet/>
      <dgm:spPr/>
      <dgm:t>
        <a:bodyPr/>
        <a:lstStyle/>
        <a:p>
          <a:endParaRPr lang="ru-RU"/>
        </a:p>
      </dgm:t>
    </dgm:pt>
    <dgm:pt modelId="{943AC22A-AA75-4829-9881-5DE58FDD9DF6}" type="sibTrans" cxnId="{1CA2192F-D356-4394-9EC6-DBB62270EA16}">
      <dgm:prSet/>
      <dgm:spPr/>
      <dgm:t>
        <a:bodyPr/>
        <a:lstStyle/>
        <a:p>
          <a:endParaRPr lang="ru-RU"/>
        </a:p>
      </dgm:t>
    </dgm:pt>
    <dgm:pt modelId="{A4ED9763-24B0-4D74-B2A4-776B300CEEDB}" type="pres">
      <dgm:prSet presAssocID="{02A23E79-EF50-45F3-B836-4DC6237BBFF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796F6E-1FAA-4372-A0A9-5F9B0FF2FED6}" type="pres">
      <dgm:prSet presAssocID="{002F0FC6-8F06-46BD-A705-BBE4161A8E19}" presName="hierRoot1" presStyleCnt="0">
        <dgm:presLayoutVars>
          <dgm:hierBranch val="init"/>
        </dgm:presLayoutVars>
      </dgm:prSet>
      <dgm:spPr/>
    </dgm:pt>
    <dgm:pt modelId="{862361F0-8D70-4C43-BED5-2C1A6244748F}" type="pres">
      <dgm:prSet presAssocID="{002F0FC6-8F06-46BD-A705-BBE4161A8E19}" presName="rootComposite1" presStyleCnt="0"/>
      <dgm:spPr/>
    </dgm:pt>
    <dgm:pt modelId="{8048606E-B232-470B-BD88-13C51602068D}" type="pres">
      <dgm:prSet presAssocID="{002F0FC6-8F06-46BD-A705-BBE4161A8E1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BACADD-D116-49F0-A92F-B4DF0A099380}" type="pres">
      <dgm:prSet presAssocID="{002F0FC6-8F06-46BD-A705-BBE4161A8E1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9CD33C4-3BE0-401F-9655-E27B9592FBC3}" type="pres">
      <dgm:prSet presAssocID="{002F0FC6-8F06-46BD-A705-BBE4161A8E19}" presName="hierChild2" presStyleCnt="0"/>
      <dgm:spPr/>
    </dgm:pt>
    <dgm:pt modelId="{E52DCBF6-B1C4-46A5-9EDF-17467E867B5D}" type="pres">
      <dgm:prSet presAssocID="{C723938B-B059-4104-99B7-AA055C785C18}" presName="Name37" presStyleLbl="parChTrans1D2" presStyleIdx="0" presStyleCnt="4"/>
      <dgm:spPr/>
      <dgm:t>
        <a:bodyPr/>
        <a:lstStyle/>
        <a:p>
          <a:endParaRPr lang="ru-RU"/>
        </a:p>
      </dgm:t>
    </dgm:pt>
    <dgm:pt modelId="{7B7B0AB5-BE5B-44C6-893F-1623C4D591E9}" type="pres">
      <dgm:prSet presAssocID="{C9853192-368F-4A7A-AD94-B15C9527A171}" presName="hierRoot2" presStyleCnt="0">
        <dgm:presLayoutVars>
          <dgm:hierBranch val="init"/>
        </dgm:presLayoutVars>
      </dgm:prSet>
      <dgm:spPr/>
    </dgm:pt>
    <dgm:pt modelId="{9DEC74C8-D2E5-4867-AA45-58500DF60594}" type="pres">
      <dgm:prSet presAssocID="{C9853192-368F-4A7A-AD94-B15C9527A171}" presName="rootComposite" presStyleCnt="0"/>
      <dgm:spPr/>
    </dgm:pt>
    <dgm:pt modelId="{0E9C046A-4688-4DD4-99B1-21650654F7A5}" type="pres">
      <dgm:prSet presAssocID="{C9853192-368F-4A7A-AD94-B15C9527A171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98E2FE-8EAE-4CC7-B399-F78A49546B31}" type="pres">
      <dgm:prSet presAssocID="{C9853192-368F-4A7A-AD94-B15C9527A171}" presName="rootConnector" presStyleLbl="node2" presStyleIdx="0" presStyleCnt="4"/>
      <dgm:spPr/>
      <dgm:t>
        <a:bodyPr/>
        <a:lstStyle/>
        <a:p>
          <a:endParaRPr lang="ru-RU"/>
        </a:p>
      </dgm:t>
    </dgm:pt>
    <dgm:pt modelId="{B58120EF-3835-4D2B-B796-DAD0EA573E78}" type="pres">
      <dgm:prSet presAssocID="{C9853192-368F-4A7A-AD94-B15C9527A171}" presName="hierChild4" presStyleCnt="0"/>
      <dgm:spPr/>
    </dgm:pt>
    <dgm:pt modelId="{E9824F37-1BC6-4EA1-8B2E-F064F4ED9B39}" type="pres">
      <dgm:prSet presAssocID="{C9853192-368F-4A7A-AD94-B15C9527A171}" presName="hierChild5" presStyleCnt="0"/>
      <dgm:spPr/>
    </dgm:pt>
    <dgm:pt modelId="{AC559710-06BB-4D9A-9431-D4DB2A5176EF}" type="pres">
      <dgm:prSet presAssocID="{86E8A316-6FA4-4EDC-BDB7-EA48A16761D2}" presName="Name37" presStyleLbl="parChTrans1D2" presStyleIdx="1" presStyleCnt="4"/>
      <dgm:spPr/>
      <dgm:t>
        <a:bodyPr/>
        <a:lstStyle/>
        <a:p>
          <a:endParaRPr lang="ru-RU"/>
        </a:p>
      </dgm:t>
    </dgm:pt>
    <dgm:pt modelId="{B1D20616-5FB9-42AE-8B1E-69039643C20F}" type="pres">
      <dgm:prSet presAssocID="{FF2FBA27-18C0-44A8-B438-CBD341491478}" presName="hierRoot2" presStyleCnt="0">
        <dgm:presLayoutVars>
          <dgm:hierBranch val="init"/>
        </dgm:presLayoutVars>
      </dgm:prSet>
      <dgm:spPr/>
    </dgm:pt>
    <dgm:pt modelId="{24EFED3F-8EE9-41D7-AA6F-CF2047FD8FA0}" type="pres">
      <dgm:prSet presAssocID="{FF2FBA27-18C0-44A8-B438-CBD341491478}" presName="rootComposite" presStyleCnt="0"/>
      <dgm:spPr/>
    </dgm:pt>
    <dgm:pt modelId="{FD6D9A6D-8916-44EF-9747-34D76E07E347}" type="pres">
      <dgm:prSet presAssocID="{FF2FBA27-18C0-44A8-B438-CBD341491478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B7B49C-23C4-48E4-9232-6A3E072A3151}" type="pres">
      <dgm:prSet presAssocID="{FF2FBA27-18C0-44A8-B438-CBD341491478}" presName="rootConnector" presStyleLbl="node2" presStyleIdx="1" presStyleCnt="4"/>
      <dgm:spPr/>
      <dgm:t>
        <a:bodyPr/>
        <a:lstStyle/>
        <a:p>
          <a:endParaRPr lang="ru-RU"/>
        </a:p>
      </dgm:t>
    </dgm:pt>
    <dgm:pt modelId="{1089FC73-E27C-4482-8E9E-F4259D15BDE8}" type="pres">
      <dgm:prSet presAssocID="{FF2FBA27-18C0-44A8-B438-CBD341491478}" presName="hierChild4" presStyleCnt="0"/>
      <dgm:spPr/>
    </dgm:pt>
    <dgm:pt modelId="{5E81008C-16B0-43CF-B551-C01F35B73E62}" type="pres">
      <dgm:prSet presAssocID="{FF2FBA27-18C0-44A8-B438-CBD341491478}" presName="hierChild5" presStyleCnt="0"/>
      <dgm:spPr/>
    </dgm:pt>
    <dgm:pt modelId="{2CD016CE-07FA-4200-A830-6437E8128A41}" type="pres">
      <dgm:prSet presAssocID="{81234609-3D38-4226-B23B-82F89C217B37}" presName="Name37" presStyleLbl="parChTrans1D2" presStyleIdx="2" presStyleCnt="4"/>
      <dgm:spPr/>
      <dgm:t>
        <a:bodyPr/>
        <a:lstStyle/>
        <a:p>
          <a:endParaRPr lang="ru-RU"/>
        </a:p>
      </dgm:t>
    </dgm:pt>
    <dgm:pt modelId="{6E45EC91-9F38-422F-B9F4-E08038835A07}" type="pres">
      <dgm:prSet presAssocID="{61513B8D-4DAB-4E34-928D-C5AC2965C125}" presName="hierRoot2" presStyleCnt="0">
        <dgm:presLayoutVars>
          <dgm:hierBranch val="init"/>
        </dgm:presLayoutVars>
      </dgm:prSet>
      <dgm:spPr/>
    </dgm:pt>
    <dgm:pt modelId="{CD4647FB-FEE2-48D3-B5CE-46F238227439}" type="pres">
      <dgm:prSet presAssocID="{61513B8D-4DAB-4E34-928D-C5AC2965C125}" presName="rootComposite" presStyleCnt="0"/>
      <dgm:spPr/>
    </dgm:pt>
    <dgm:pt modelId="{3F74F7A7-FE39-494A-8EB3-194454CEDA16}" type="pres">
      <dgm:prSet presAssocID="{61513B8D-4DAB-4E34-928D-C5AC2965C125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3BA2AE-CEB0-484E-822D-DE484A2497FA}" type="pres">
      <dgm:prSet presAssocID="{61513B8D-4DAB-4E34-928D-C5AC2965C125}" presName="rootConnector" presStyleLbl="node2" presStyleIdx="2" presStyleCnt="4"/>
      <dgm:spPr/>
      <dgm:t>
        <a:bodyPr/>
        <a:lstStyle/>
        <a:p>
          <a:endParaRPr lang="ru-RU"/>
        </a:p>
      </dgm:t>
    </dgm:pt>
    <dgm:pt modelId="{719A563D-0AAD-4677-B0DC-AEC1A85CBD5B}" type="pres">
      <dgm:prSet presAssocID="{61513B8D-4DAB-4E34-928D-C5AC2965C125}" presName="hierChild4" presStyleCnt="0"/>
      <dgm:spPr/>
    </dgm:pt>
    <dgm:pt modelId="{B9DE12BD-0E03-4D06-A029-12AF65D3ADE2}" type="pres">
      <dgm:prSet presAssocID="{61513B8D-4DAB-4E34-928D-C5AC2965C125}" presName="hierChild5" presStyleCnt="0"/>
      <dgm:spPr/>
    </dgm:pt>
    <dgm:pt modelId="{353E90BF-C071-4417-8E1D-8FF19229B448}" type="pres">
      <dgm:prSet presAssocID="{D3F631ED-661D-4D0C-B009-C083812874D9}" presName="Name37" presStyleLbl="parChTrans1D2" presStyleIdx="3" presStyleCnt="4"/>
      <dgm:spPr/>
      <dgm:t>
        <a:bodyPr/>
        <a:lstStyle/>
        <a:p>
          <a:endParaRPr lang="ru-RU"/>
        </a:p>
      </dgm:t>
    </dgm:pt>
    <dgm:pt modelId="{3B71E77A-564C-4D4C-BF42-14ABFE2AA42E}" type="pres">
      <dgm:prSet presAssocID="{2FD0ED9D-334B-447B-B5CB-8EC8FF566558}" presName="hierRoot2" presStyleCnt="0">
        <dgm:presLayoutVars>
          <dgm:hierBranch val="init"/>
        </dgm:presLayoutVars>
      </dgm:prSet>
      <dgm:spPr/>
    </dgm:pt>
    <dgm:pt modelId="{8AAEDBD6-C1C6-4D63-8CA8-242A36CD8E03}" type="pres">
      <dgm:prSet presAssocID="{2FD0ED9D-334B-447B-B5CB-8EC8FF566558}" presName="rootComposite" presStyleCnt="0"/>
      <dgm:spPr/>
    </dgm:pt>
    <dgm:pt modelId="{0B859071-0CDF-4A11-8ECC-4B92949BF507}" type="pres">
      <dgm:prSet presAssocID="{2FD0ED9D-334B-447B-B5CB-8EC8FF566558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BBC148-3E82-42B6-BFD4-895E0E23CFA7}" type="pres">
      <dgm:prSet presAssocID="{2FD0ED9D-334B-447B-B5CB-8EC8FF566558}" presName="rootConnector" presStyleLbl="node2" presStyleIdx="3" presStyleCnt="4"/>
      <dgm:spPr/>
      <dgm:t>
        <a:bodyPr/>
        <a:lstStyle/>
        <a:p>
          <a:endParaRPr lang="ru-RU"/>
        </a:p>
      </dgm:t>
    </dgm:pt>
    <dgm:pt modelId="{1437B8B8-0FC5-4BF5-8292-0C289E482862}" type="pres">
      <dgm:prSet presAssocID="{2FD0ED9D-334B-447B-B5CB-8EC8FF566558}" presName="hierChild4" presStyleCnt="0"/>
      <dgm:spPr/>
    </dgm:pt>
    <dgm:pt modelId="{94F6F40D-0A1D-4E65-9BE0-A6BDCD22662C}" type="pres">
      <dgm:prSet presAssocID="{2FD0ED9D-334B-447B-B5CB-8EC8FF566558}" presName="hierChild5" presStyleCnt="0"/>
      <dgm:spPr/>
    </dgm:pt>
    <dgm:pt modelId="{1C4A3376-1782-4FB0-9D91-80E3A8D39A34}" type="pres">
      <dgm:prSet presAssocID="{002F0FC6-8F06-46BD-A705-BBE4161A8E19}" presName="hierChild3" presStyleCnt="0"/>
      <dgm:spPr/>
    </dgm:pt>
  </dgm:ptLst>
  <dgm:cxnLst>
    <dgm:cxn modelId="{19DB0A5C-1676-4300-8D6C-7028DE7CA5D6}" type="presOf" srcId="{002F0FC6-8F06-46BD-A705-BBE4161A8E19}" destId="{D7BACADD-D116-49F0-A92F-B4DF0A099380}" srcOrd="1" destOrd="0" presId="urn:microsoft.com/office/officeart/2005/8/layout/orgChart1"/>
    <dgm:cxn modelId="{CD2FAABA-6111-46B8-BB7B-72FB944EFEA2}" srcId="{002F0FC6-8F06-46BD-A705-BBE4161A8E19}" destId="{FF2FBA27-18C0-44A8-B438-CBD341491478}" srcOrd="1" destOrd="0" parTransId="{86E8A316-6FA4-4EDC-BDB7-EA48A16761D2}" sibTransId="{D6061E0B-26F7-47D5-8EC6-BE3FDDAF586A}"/>
    <dgm:cxn modelId="{8FB133CD-5ECC-4C04-BDE7-F28D3F478AB3}" type="presOf" srcId="{2FD0ED9D-334B-447B-B5CB-8EC8FF566558}" destId="{93BBC148-3E82-42B6-BFD4-895E0E23CFA7}" srcOrd="1" destOrd="0" presId="urn:microsoft.com/office/officeart/2005/8/layout/orgChart1"/>
    <dgm:cxn modelId="{B108085C-34F2-49C6-8FD5-FB4A313EB50D}" type="presOf" srcId="{2FD0ED9D-334B-447B-B5CB-8EC8FF566558}" destId="{0B859071-0CDF-4A11-8ECC-4B92949BF507}" srcOrd="0" destOrd="0" presId="urn:microsoft.com/office/officeart/2005/8/layout/orgChart1"/>
    <dgm:cxn modelId="{5506905B-300E-41EF-84BA-E7FD9D3DC34C}" type="presOf" srcId="{D3F631ED-661D-4D0C-B009-C083812874D9}" destId="{353E90BF-C071-4417-8E1D-8FF19229B448}" srcOrd="0" destOrd="0" presId="urn:microsoft.com/office/officeart/2005/8/layout/orgChart1"/>
    <dgm:cxn modelId="{DC7A9288-55CB-4F02-B70C-CD694381DDC6}" type="presOf" srcId="{FF2FBA27-18C0-44A8-B438-CBD341491478}" destId="{62B7B49C-23C4-48E4-9232-6A3E072A3151}" srcOrd="1" destOrd="0" presId="urn:microsoft.com/office/officeart/2005/8/layout/orgChart1"/>
    <dgm:cxn modelId="{F50182EC-BCBD-4642-B881-42E9BCDA9693}" srcId="{002F0FC6-8F06-46BD-A705-BBE4161A8E19}" destId="{C9853192-368F-4A7A-AD94-B15C9527A171}" srcOrd="0" destOrd="0" parTransId="{C723938B-B059-4104-99B7-AA055C785C18}" sibTransId="{8E519638-EA29-404E-B696-5B9249E57B26}"/>
    <dgm:cxn modelId="{FCD0FB77-38D3-458A-8247-B7CDABDEDCFE}" type="presOf" srcId="{C9853192-368F-4A7A-AD94-B15C9527A171}" destId="{0E9C046A-4688-4DD4-99B1-21650654F7A5}" srcOrd="0" destOrd="0" presId="urn:microsoft.com/office/officeart/2005/8/layout/orgChart1"/>
    <dgm:cxn modelId="{A011162C-5BCA-4E26-869B-F4B7B06901B1}" type="presOf" srcId="{61513B8D-4DAB-4E34-928D-C5AC2965C125}" destId="{3F74F7A7-FE39-494A-8EB3-194454CEDA16}" srcOrd="0" destOrd="0" presId="urn:microsoft.com/office/officeart/2005/8/layout/orgChart1"/>
    <dgm:cxn modelId="{45C66715-D3F3-4518-8489-11841F11AECF}" type="presOf" srcId="{C723938B-B059-4104-99B7-AA055C785C18}" destId="{E52DCBF6-B1C4-46A5-9EDF-17467E867B5D}" srcOrd="0" destOrd="0" presId="urn:microsoft.com/office/officeart/2005/8/layout/orgChart1"/>
    <dgm:cxn modelId="{4A221159-D5FD-4271-B407-B51A7822DE63}" type="presOf" srcId="{02A23E79-EF50-45F3-B836-4DC6237BBFFC}" destId="{A4ED9763-24B0-4D74-B2A4-776B300CEEDB}" srcOrd="0" destOrd="0" presId="urn:microsoft.com/office/officeart/2005/8/layout/orgChart1"/>
    <dgm:cxn modelId="{C30E5E74-38A3-4C58-8F08-C17448C04B4A}" type="presOf" srcId="{002F0FC6-8F06-46BD-A705-BBE4161A8E19}" destId="{8048606E-B232-470B-BD88-13C51602068D}" srcOrd="0" destOrd="0" presId="urn:microsoft.com/office/officeart/2005/8/layout/orgChart1"/>
    <dgm:cxn modelId="{1CA2192F-D356-4394-9EC6-DBB62270EA16}" srcId="{002F0FC6-8F06-46BD-A705-BBE4161A8E19}" destId="{2FD0ED9D-334B-447B-B5CB-8EC8FF566558}" srcOrd="3" destOrd="0" parTransId="{D3F631ED-661D-4D0C-B009-C083812874D9}" sibTransId="{943AC22A-AA75-4829-9881-5DE58FDD9DF6}"/>
    <dgm:cxn modelId="{B544A58A-0B08-4902-8334-E5DFC428F5CC}" type="presOf" srcId="{81234609-3D38-4226-B23B-82F89C217B37}" destId="{2CD016CE-07FA-4200-A830-6437E8128A41}" srcOrd="0" destOrd="0" presId="urn:microsoft.com/office/officeart/2005/8/layout/orgChart1"/>
    <dgm:cxn modelId="{75946916-C6CA-481B-8CCD-B27CE90C8BD2}" type="presOf" srcId="{86E8A316-6FA4-4EDC-BDB7-EA48A16761D2}" destId="{AC559710-06BB-4D9A-9431-D4DB2A5176EF}" srcOrd="0" destOrd="0" presId="urn:microsoft.com/office/officeart/2005/8/layout/orgChart1"/>
    <dgm:cxn modelId="{9B878BA0-EB00-4F51-B10C-1C1F90C761B0}" srcId="{02A23E79-EF50-45F3-B836-4DC6237BBFFC}" destId="{002F0FC6-8F06-46BD-A705-BBE4161A8E19}" srcOrd="0" destOrd="0" parTransId="{04EBE214-B507-4F11-95A9-2BD122A6BBD4}" sibTransId="{31EE85EF-D7F5-4B9C-AA88-9CB4763FBA2B}"/>
    <dgm:cxn modelId="{4369D5BA-8CE3-453C-8876-F01DE0FA560B}" type="presOf" srcId="{C9853192-368F-4A7A-AD94-B15C9527A171}" destId="{3C98E2FE-8EAE-4CC7-B399-F78A49546B31}" srcOrd="1" destOrd="0" presId="urn:microsoft.com/office/officeart/2005/8/layout/orgChart1"/>
    <dgm:cxn modelId="{0CA54369-E070-4238-B84A-40CF8CE34B72}" type="presOf" srcId="{FF2FBA27-18C0-44A8-B438-CBD341491478}" destId="{FD6D9A6D-8916-44EF-9747-34D76E07E347}" srcOrd="0" destOrd="0" presId="urn:microsoft.com/office/officeart/2005/8/layout/orgChart1"/>
    <dgm:cxn modelId="{1876E073-1EEB-4A3B-B6FC-105DB2D8CF23}" srcId="{002F0FC6-8F06-46BD-A705-BBE4161A8E19}" destId="{61513B8D-4DAB-4E34-928D-C5AC2965C125}" srcOrd="2" destOrd="0" parTransId="{81234609-3D38-4226-B23B-82F89C217B37}" sibTransId="{3C244D72-CF10-4B9E-9A50-CE7AEF1EB041}"/>
    <dgm:cxn modelId="{ADF050D9-C720-429B-98A8-72702EFDFBD4}" type="presOf" srcId="{61513B8D-4DAB-4E34-928D-C5AC2965C125}" destId="{623BA2AE-CEB0-484E-822D-DE484A2497FA}" srcOrd="1" destOrd="0" presId="urn:microsoft.com/office/officeart/2005/8/layout/orgChart1"/>
    <dgm:cxn modelId="{45C2C22E-E75E-43A6-9CC7-51AA563F204E}" type="presParOf" srcId="{A4ED9763-24B0-4D74-B2A4-776B300CEEDB}" destId="{5B796F6E-1FAA-4372-A0A9-5F9B0FF2FED6}" srcOrd="0" destOrd="0" presId="urn:microsoft.com/office/officeart/2005/8/layout/orgChart1"/>
    <dgm:cxn modelId="{3E27730A-76D9-4CD9-A57C-0FCAD3DFE44B}" type="presParOf" srcId="{5B796F6E-1FAA-4372-A0A9-5F9B0FF2FED6}" destId="{862361F0-8D70-4C43-BED5-2C1A6244748F}" srcOrd="0" destOrd="0" presId="urn:microsoft.com/office/officeart/2005/8/layout/orgChart1"/>
    <dgm:cxn modelId="{79F5DB82-60F2-402A-99B5-5DCB9CF62C01}" type="presParOf" srcId="{862361F0-8D70-4C43-BED5-2C1A6244748F}" destId="{8048606E-B232-470B-BD88-13C51602068D}" srcOrd="0" destOrd="0" presId="urn:microsoft.com/office/officeart/2005/8/layout/orgChart1"/>
    <dgm:cxn modelId="{215D7A6C-F7AD-4325-AFDB-BDB719FD7030}" type="presParOf" srcId="{862361F0-8D70-4C43-BED5-2C1A6244748F}" destId="{D7BACADD-D116-49F0-A92F-B4DF0A099380}" srcOrd="1" destOrd="0" presId="urn:microsoft.com/office/officeart/2005/8/layout/orgChart1"/>
    <dgm:cxn modelId="{2C115455-23D1-4DB6-BC55-1861406C06E9}" type="presParOf" srcId="{5B796F6E-1FAA-4372-A0A9-5F9B0FF2FED6}" destId="{29CD33C4-3BE0-401F-9655-E27B9592FBC3}" srcOrd="1" destOrd="0" presId="urn:microsoft.com/office/officeart/2005/8/layout/orgChart1"/>
    <dgm:cxn modelId="{69FE87DF-1C2A-4580-B9BE-B2B743BB0A61}" type="presParOf" srcId="{29CD33C4-3BE0-401F-9655-E27B9592FBC3}" destId="{E52DCBF6-B1C4-46A5-9EDF-17467E867B5D}" srcOrd="0" destOrd="0" presId="urn:microsoft.com/office/officeart/2005/8/layout/orgChart1"/>
    <dgm:cxn modelId="{4A0E774F-CF21-4838-9CB6-6C3904D4CF5A}" type="presParOf" srcId="{29CD33C4-3BE0-401F-9655-E27B9592FBC3}" destId="{7B7B0AB5-BE5B-44C6-893F-1623C4D591E9}" srcOrd="1" destOrd="0" presId="urn:microsoft.com/office/officeart/2005/8/layout/orgChart1"/>
    <dgm:cxn modelId="{B6F66812-32A0-485D-9FED-30DEA7A0716C}" type="presParOf" srcId="{7B7B0AB5-BE5B-44C6-893F-1623C4D591E9}" destId="{9DEC74C8-D2E5-4867-AA45-58500DF60594}" srcOrd="0" destOrd="0" presId="urn:microsoft.com/office/officeart/2005/8/layout/orgChart1"/>
    <dgm:cxn modelId="{E02E02A4-13F3-46BB-8291-6626C849F6B7}" type="presParOf" srcId="{9DEC74C8-D2E5-4867-AA45-58500DF60594}" destId="{0E9C046A-4688-4DD4-99B1-21650654F7A5}" srcOrd="0" destOrd="0" presId="urn:microsoft.com/office/officeart/2005/8/layout/orgChart1"/>
    <dgm:cxn modelId="{FBA2CAC9-4E05-4449-A094-4AA4D65858A3}" type="presParOf" srcId="{9DEC74C8-D2E5-4867-AA45-58500DF60594}" destId="{3C98E2FE-8EAE-4CC7-B399-F78A49546B31}" srcOrd="1" destOrd="0" presId="urn:microsoft.com/office/officeart/2005/8/layout/orgChart1"/>
    <dgm:cxn modelId="{FDE2FB11-3E40-4B25-8753-7CD6C667C8FD}" type="presParOf" srcId="{7B7B0AB5-BE5B-44C6-893F-1623C4D591E9}" destId="{B58120EF-3835-4D2B-B796-DAD0EA573E78}" srcOrd="1" destOrd="0" presId="urn:microsoft.com/office/officeart/2005/8/layout/orgChart1"/>
    <dgm:cxn modelId="{ABDA0DD5-8A13-4DBD-B3B3-CBEF9E86E592}" type="presParOf" srcId="{7B7B0AB5-BE5B-44C6-893F-1623C4D591E9}" destId="{E9824F37-1BC6-4EA1-8B2E-F064F4ED9B39}" srcOrd="2" destOrd="0" presId="urn:microsoft.com/office/officeart/2005/8/layout/orgChart1"/>
    <dgm:cxn modelId="{EFFE5048-D09D-4F40-ABAB-7006453AE0AD}" type="presParOf" srcId="{29CD33C4-3BE0-401F-9655-E27B9592FBC3}" destId="{AC559710-06BB-4D9A-9431-D4DB2A5176EF}" srcOrd="2" destOrd="0" presId="urn:microsoft.com/office/officeart/2005/8/layout/orgChart1"/>
    <dgm:cxn modelId="{9A2725F9-27D2-4C14-AC8D-6A0DB6B965B2}" type="presParOf" srcId="{29CD33C4-3BE0-401F-9655-E27B9592FBC3}" destId="{B1D20616-5FB9-42AE-8B1E-69039643C20F}" srcOrd="3" destOrd="0" presId="urn:microsoft.com/office/officeart/2005/8/layout/orgChart1"/>
    <dgm:cxn modelId="{89B2077D-0D97-4034-A098-6062A7A86BC7}" type="presParOf" srcId="{B1D20616-5FB9-42AE-8B1E-69039643C20F}" destId="{24EFED3F-8EE9-41D7-AA6F-CF2047FD8FA0}" srcOrd="0" destOrd="0" presId="urn:microsoft.com/office/officeart/2005/8/layout/orgChart1"/>
    <dgm:cxn modelId="{26B755CA-2599-4BAA-AEF1-6643A945CEC9}" type="presParOf" srcId="{24EFED3F-8EE9-41D7-AA6F-CF2047FD8FA0}" destId="{FD6D9A6D-8916-44EF-9747-34D76E07E347}" srcOrd="0" destOrd="0" presId="urn:microsoft.com/office/officeart/2005/8/layout/orgChart1"/>
    <dgm:cxn modelId="{7F061E3E-721E-4D5D-BC5C-B3BCC75F4831}" type="presParOf" srcId="{24EFED3F-8EE9-41D7-AA6F-CF2047FD8FA0}" destId="{62B7B49C-23C4-48E4-9232-6A3E072A3151}" srcOrd="1" destOrd="0" presId="urn:microsoft.com/office/officeart/2005/8/layout/orgChart1"/>
    <dgm:cxn modelId="{8E11CA87-340E-4313-BEAF-1778E95F5528}" type="presParOf" srcId="{B1D20616-5FB9-42AE-8B1E-69039643C20F}" destId="{1089FC73-E27C-4482-8E9E-F4259D15BDE8}" srcOrd="1" destOrd="0" presId="urn:microsoft.com/office/officeart/2005/8/layout/orgChart1"/>
    <dgm:cxn modelId="{73C1E159-373B-4BF9-9762-62B38D465074}" type="presParOf" srcId="{B1D20616-5FB9-42AE-8B1E-69039643C20F}" destId="{5E81008C-16B0-43CF-B551-C01F35B73E62}" srcOrd="2" destOrd="0" presId="urn:microsoft.com/office/officeart/2005/8/layout/orgChart1"/>
    <dgm:cxn modelId="{0C89AA25-AB67-4676-919C-220542B27E51}" type="presParOf" srcId="{29CD33C4-3BE0-401F-9655-E27B9592FBC3}" destId="{2CD016CE-07FA-4200-A830-6437E8128A41}" srcOrd="4" destOrd="0" presId="urn:microsoft.com/office/officeart/2005/8/layout/orgChart1"/>
    <dgm:cxn modelId="{2B48CFEA-58EF-4F12-8CE2-B2361431C506}" type="presParOf" srcId="{29CD33C4-3BE0-401F-9655-E27B9592FBC3}" destId="{6E45EC91-9F38-422F-B9F4-E08038835A07}" srcOrd="5" destOrd="0" presId="urn:microsoft.com/office/officeart/2005/8/layout/orgChart1"/>
    <dgm:cxn modelId="{AD6A6B27-6A30-49AE-BF2F-F6B8BCC2A556}" type="presParOf" srcId="{6E45EC91-9F38-422F-B9F4-E08038835A07}" destId="{CD4647FB-FEE2-48D3-B5CE-46F238227439}" srcOrd="0" destOrd="0" presId="urn:microsoft.com/office/officeart/2005/8/layout/orgChart1"/>
    <dgm:cxn modelId="{0BE741D7-278F-4387-B384-8E0AD1D43EC2}" type="presParOf" srcId="{CD4647FB-FEE2-48D3-B5CE-46F238227439}" destId="{3F74F7A7-FE39-494A-8EB3-194454CEDA16}" srcOrd="0" destOrd="0" presId="urn:microsoft.com/office/officeart/2005/8/layout/orgChart1"/>
    <dgm:cxn modelId="{D180B1B0-9FB1-4C21-9E66-B0C01C3462D3}" type="presParOf" srcId="{CD4647FB-FEE2-48D3-B5CE-46F238227439}" destId="{623BA2AE-CEB0-484E-822D-DE484A2497FA}" srcOrd="1" destOrd="0" presId="urn:microsoft.com/office/officeart/2005/8/layout/orgChart1"/>
    <dgm:cxn modelId="{B74A58BD-F88C-4EC1-AC48-7F09A2B74E34}" type="presParOf" srcId="{6E45EC91-9F38-422F-B9F4-E08038835A07}" destId="{719A563D-0AAD-4677-B0DC-AEC1A85CBD5B}" srcOrd="1" destOrd="0" presId="urn:microsoft.com/office/officeart/2005/8/layout/orgChart1"/>
    <dgm:cxn modelId="{1A6B56FA-2566-474F-B238-B0C8AC6A24F8}" type="presParOf" srcId="{6E45EC91-9F38-422F-B9F4-E08038835A07}" destId="{B9DE12BD-0E03-4D06-A029-12AF65D3ADE2}" srcOrd="2" destOrd="0" presId="urn:microsoft.com/office/officeart/2005/8/layout/orgChart1"/>
    <dgm:cxn modelId="{D951F187-6AFB-4698-B74C-8F8D73909DF9}" type="presParOf" srcId="{29CD33C4-3BE0-401F-9655-E27B9592FBC3}" destId="{353E90BF-C071-4417-8E1D-8FF19229B448}" srcOrd="6" destOrd="0" presId="urn:microsoft.com/office/officeart/2005/8/layout/orgChart1"/>
    <dgm:cxn modelId="{3D92BF47-7BCA-4EE6-A00E-A9A33B5B99A1}" type="presParOf" srcId="{29CD33C4-3BE0-401F-9655-E27B9592FBC3}" destId="{3B71E77A-564C-4D4C-BF42-14ABFE2AA42E}" srcOrd="7" destOrd="0" presId="urn:microsoft.com/office/officeart/2005/8/layout/orgChart1"/>
    <dgm:cxn modelId="{F691FCF8-3767-4F6E-B200-75BE384DE678}" type="presParOf" srcId="{3B71E77A-564C-4D4C-BF42-14ABFE2AA42E}" destId="{8AAEDBD6-C1C6-4D63-8CA8-242A36CD8E03}" srcOrd="0" destOrd="0" presId="urn:microsoft.com/office/officeart/2005/8/layout/orgChart1"/>
    <dgm:cxn modelId="{3DFAD88E-6ED7-4EE5-95C6-3A6C23D08A7C}" type="presParOf" srcId="{8AAEDBD6-C1C6-4D63-8CA8-242A36CD8E03}" destId="{0B859071-0CDF-4A11-8ECC-4B92949BF507}" srcOrd="0" destOrd="0" presId="urn:microsoft.com/office/officeart/2005/8/layout/orgChart1"/>
    <dgm:cxn modelId="{D76CFDCD-9486-457F-81B9-83CB81EED63E}" type="presParOf" srcId="{8AAEDBD6-C1C6-4D63-8CA8-242A36CD8E03}" destId="{93BBC148-3E82-42B6-BFD4-895E0E23CFA7}" srcOrd="1" destOrd="0" presId="urn:microsoft.com/office/officeart/2005/8/layout/orgChart1"/>
    <dgm:cxn modelId="{C977C4C0-DE4A-4684-84C9-619BEF82E62D}" type="presParOf" srcId="{3B71E77A-564C-4D4C-BF42-14ABFE2AA42E}" destId="{1437B8B8-0FC5-4BF5-8292-0C289E482862}" srcOrd="1" destOrd="0" presId="urn:microsoft.com/office/officeart/2005/8/layout/orgChart1"/>
    <dgm:cxn modelId="{490AC86B-CEDA-4784-B1A8-5AA2DAC0A6AF}" type="presParOf" srcId="{3B71E77A-564C-4D4C-BF42-14ABFE2AA42E}" destId="{94F6F40D-0A1D-4E65-9BE0-A6BDCD22662C}" srcOrd="2" destOrd="0" presId="urn:microsoft.com/office/officeart/2005/8/layout/orgChart1"/>
    <dgm:cxn modelId="{0B8DE393-ACB3-4B6E-9AE3-DDE19D18DDFF}" type="presParOf" srcId="{5B796F6E-1FAA-4372-A0A9-5F9B0FF2FED6}" destId="{1C4A3376-1782-4FB0-9D91-80E3A8D39A3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377D41-F3B0-4A5D-95D5-33250F8B3E42}">
      <dsp:nvSpPr>
        <dsp:cNvPr id="0" name=""/>
        <dsp:cNvSpPr/>
      </dsp:nvSpPr>
      <dsp:spPr>
        <a:xfrm>
          <a:off x="1392" y="2366998"/>
          <a:ext cx="2715581" cy="10862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682" tIns="61341" rIns="30671" bIns="61341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Gilroy Bold" panose="00000800000000000000" pitchFamily="2" charset="-52"/>
            </a:rPr>
            <a:t>Первобытность</a:t>
          </a:r>
          <a:endParaRPr lang="ru-RU" sz="2300" kern="1200" dirty="0">
            <a:latin typeface="Gilroy Bold" panose="00000800000000000000" pitchFamily="2" charset="-52"/>
          </a:endParaRPr>
        </a:p>
      </dsp:txBody>
      <dsp:txXfrm>
        <a:off x="1392" y="2366998"/>
        <a:ext cx="2444023" cy="1086232"/>
      </dsp:txXfrm>
    </dsp:sp>
    <dsp:sp modelId="{925FA526-B2CF-44FC-8545-D8FE6679FBDB}">
      <dsp:nvSpPr>
        <dsp:cNvPr id="0" name=""/>
        <dsp:cNvSpPr/>
      </dsp:nvSpPr>
      <dsp:spPr>
        <a:xfrm>
          <a:off x="2173857" y="2366998"/>
          <a:ext cx="2715581" cy="10862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61341" rIns="30671" bIns="61341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Gilroy Bold" panose="00000800000000000000" pitchFamily="2" charset="-52"/>
            </a:rPr>
            <a:t>Древний мир</a:t>
          </a:r>
          <a:endParaRPr lang="ru-RU" sz="2300" kern="1200" dirty="0">
            <a:latin typeface="Gilroy Bold" panose="00000800000000000000" pitchFamily="2" charset="-52"/>
          </a:endParaRPr>
        </a:p>
      </dsp:txBody>
      <dsp:txXfrm>
        <a:off x="2716973" y="2366998"/>
        <a:ext cx="1629349" cy="1086232"/>
      </dsp:txXfrm>
    </dsp:sp>
    <dsp:sp modelId="{878D9FC9-5E6C-40E1-BBCE-A1B68FD9E4EC}">
      <dsp:nvSpPr>
        <dsp:cNvPr id="0" name=""/>
        <dsp:cNvSpPr/>
      </dsp:nvSpPr>
      <dsp:spPr>
        <a:xfrm>
          <a:off x="4346322" y="2366998"/>
          <a:ext cx="2715581" cy="10862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61341" rIns="30671" bIns="61341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Gilroy Bold" panose="00000800000000000000" pitchFamily="2" charset="-52"/>
            </a:rPr>
            <a:t>Средние века</a:t>
          </a:r>
          <a:endParaRPr lang="ru-RU" sz="2300" kern="1200" dirty="0">
            <a:latin typeface="Gilroy Bold" panose="00000800000000000000" pitchFamily="2" charset="-52"/>
          </a:endParaRPr>
        </a:p>
      </dsp:txBody>
      <dsp:txXfrm>
        <a:off x="4889438" y="2366998"/>
        <a:ext cx="1629349" cy="1086232"/>
      </dsp:txXfrm>
    </dsp:sp>
    <dsp:sp modelId="{9E0086ED-5EB1-4FED-BB88-7FB360A98353}">
      <dsp:nvSpPr>
        <dsp:cNvPr id="0" name=""/>
        <dsp:cNvSpPr/>
      </dsp:nvSpPr>
      <dsp:spPr>
        <a:xfrm>
          <a:off x="6518787" y="2366998"/>
          <a:ext cx="2715581" cy="10862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61341" rIns="30671" bIns="61341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Gilroy Bold" panose="00000800000000000000" pitchFamily="2" charset="-52"/>
            </a:rPr>
            <a:t>Новое время</a:t>
          </a:r>
          <a:endParaRPr lang="ru-RU" sz="2300" kern="1200" dirty="0">
            <a:latin typeface="Gilroy Bold" panose="00000800000000000000" pitchFamily="2" charset="-52"/>
          </a:endParaRPr>
        </a:p>
      </dsp:txBody>
      <dsp:txXfrm>
        <a:off x="7061903" y="2366998"/>
        <a:ext cx="1629349" cy="1086232"/>
      </dsp:txXfrm>
    </dsp:sp>
    <dsp:sp modelId="{6DA94AB6-3879-415E-A058-54F23ED4461D}">
      <dsp:nvSpPr>
        <dsp:cNvPr id="0" name=""/>
        <dsp:cNvSpPr/>
      </dsp:nvSpPr>
      <dsp:spPr>
        <a:xfrm>
          <a:off x="8691253" y="2366998"/>
          <a:ext cx="2715581" cy="10862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61341" rIns="30671" bIns="61341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Gilroy Bold" panose="00000800000000000000" pitchFamily="2" charset="-52"/>
            </a:rPr>
            <a:t>Новейшее время</a:t>
          </a:r>
          <a:endParaRPr lang="ru-RU" sz="2300" kern="1200" dirty="0">
            <a:latin typeface="Gilroy Bold" panose="00000800000000000000" pitchFamily="2" charset="-52"/>
          </a:endParaRPr>
        </a:p>
      </dsp:txBody>
      <dsp:txXfrm>
        <a:off x="9234369" y="2366998"/>
        <a:ext cx="1629349" cy="10862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3E90BF-C071-4417-8E1D-8FF19229B448}">
      <dsp:nvSpPr>
        <dsp:cNvPr id="0" name=""/>
        <dsp:cNvSpPr/>
      </dsp:nvSpPr>
      <dsp:spPr>
        <a:xfrm>
          <a:off x="5455920" y="2738263"/>
          <a:ext cx="4273110" cy="4944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204"/>
              </a:lnTo>
              <a:lnTo>
                <a:pt x="4273110" y="247204"/>
              </a:lnTo>
              <a:lnTo>
                <a:pt x="4273110" y="49440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D016CE-07FA-4200-A830-6437E8128A41}">
      <dsp:nvSpPr>
        <dsp:cNvPr id="0" name=""/>
        <dsp:cNvSpPr/>
      </dsp:nvSpPr>
      <dsp:spPr>
        <a:xfrm>
          <a:off x="5455920" y="2738263"/>
          <a:ext cx="1424370" cy="4944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204"/>
              </a:lnTo>
              <a:lnTo>
                <a:pt x="1424370" y="247204"/>
              </a:lnTo>
              <a:lnTo>
                <a:pt x="1424370" y="49440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559710-06BB-4D9A-9431-D4DB2A5176EF}">
      <dsp:nvSpPr>
        <dsp:cNvPr id="0" name=""/>
        <dsp:cNvSpPr/>
      </dsp:nvSpPr>
      <dsp:spPr>
        <a:xfrm>
          <a:off x="4031549" y="2738263"/>
          <a:ext cx="1424370" cy="494409"/>
        </a:xfrm>
        <a:custGeom>
          <a:avLst/>
          <a:gdLst/>
          <a:ahLst/>
          <a:cxnLst/>
          <a:rect l="0" t="0" r="0" b="0"/>
          <a:pathLst>
            <a:path>
              <a:moveTo>
                <a:pt x="1424370" y="0"/>
              </a:moveTo>
              <a:lnTo>
                <a:pt x="1424370" y="247204"/>
              </a:lnTo>
              <a:lnTo>
                <a:pt x="0" y="247204"/>
              </a:lnTo>
              <a:lnTo>
                <a:pt x="0" y="49440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2DCBF6-B1C4-46A5-9EDF-17467E867B5D}">
      <dsp:nvSpPr>
        <dsp:cNvPr id="0" name=""/>
        <dsp:cNvSpPr/>
      </dsp:nvSpPr>
      <dsp:spPr>
        <a:xfrm>
          <a:off x="1182809" y="2738263"/>
          <a:ext cx="4273110" cy="494409"/>
        </a:xfrm>
        <a:custGeom>
          <a:avLst/>
          <a:gdLst/>
          <a:ahLst/>
          <a:cxnLst/>
          <a:rect l="0" t="0" r="0" b="0"/>
          <a:pathLst>
            <a:path>
              <a:moveTo>
                <a:pt x="4273110" y="0"/>
              </a:moveTo>
              <a:lnTo>
                <a:pt x="4273110" y="247204"/>
              </a:lnTo>
              <a:lnTo>
                <a:pt x="0" y="247204"/>
              </a:lnTo>
              <a:lnTo>
                <a:pt x="0" y="49440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48606E-B232-470B-BD88-13C51602068D}">
      <dsp:nvSpPr>
        <dsp:cNvPr id="0" name=""/>
        <dsp:cNvSpPr/>
      </dsp:nvSpPr>
      <dsp:spPr>
        <a:xfrm>
          <a:off x="4278754" y="1561098"/>
          <a:ext cx="2354330" cy="11771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Gilroy Bold" panose="00000800000000000000" pitchFamily="2" charset="-52"/>
            </a:rPr>
            <a:t>Исторические источники</a:t>
          </a:r>
          <a:endParaRPr lang="ru-RU" sz="2300" kern="1200" dirty="0">
            <a:latin typeface="Gilroy Bold" panose="00000800000000000000" pitchFamily="2" charset="-52"/>
          </a:endParaRPr>
        </a:p>
      </dsp:txBody>
      <dsp:txXfrm>
        <a:off x="4278754" y="1561098"/>
        <a:ext cx="2354330" cy="1177165"/>
      </dsp:txXfrm>
    </dsp:sp>
    <dsp:sp modelId="{0E9C046A-4688-4DD4-99B1-21650654F7A5}">
      <dsp:nvSpPr>
        <dsp:cNvPr id="0" name=""/>
        <dsp:cNvSpPr/>
      </dsp:nvSpPr>
      <dsp:spPr>
        <a:xfrm>
          <a:off x="5644" y="3232673"/>
          <a:ext cx="2354330" cy="11771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Gilroy Bold" panose="00000800000000000000" pitchFamily="2" charset="-52"/>
            </a:rPr>
            <a:t>Вещественные</a:t>
          </a:r>
          <a:endParaRPr lang="ru-RU" sz="2300" kern="1200" dirty="0">
            <a:latin typeface="Gilroy Bold" panose="00000800000000000000" pitchFamily="2" charset="-52"/>
          </a:endParaRPr>
        </a:p>
      </dsp:txBody>
      <dsp:txXfrm>
        <a:off x="5644" y="3232673"/>
        <a:ext cx="2354330" cy="1177165"/>
      </dsp:txXfrm>
    </dsp:sp>
    <dsp:sp modelId="{FD6D9A6D-8916-44EF-9747-34D76E07E347}">
      <dsp:nvSpPr>
        <dsp:cNvPr id="0" name=""/>
        <dsp:cNvSpPr/>
      </dsp:nvSpPr>
      <dsp:spPr>
        <a:xfrm>
          <a:off x="2854384" y="3232673"/>
          <a:ext cx="2354330" cy="11771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Gilroy Bold" panose="00000800000000000000" pitchFamily="2" charset="-52"/>
            </a:rPr>
            <a:t>Письменные</a:t>
          </a:r>
          <a:endParaRPr lang="ru-RU" sz="2300" kern="1200" dirty="0">
            <a:latin typeface="Gilroy Bold" panose="00000800000000000000" pitchFamily="2" charset="-52"/>
          </a:endParaRPr>
        </a:p>
      </dsp:txBody>
      <dsp:txXfrm>
        <a:off x="2854384" y="3232673"/>
        <a:ext cx="2354330" cy="1177165"/>
      </dsp:txXfrm>
    </dsp:sp>
    <dsp:sp modelId="{3F74F7A7-FE39-494A-8EB3-194454CEDA16}">
      <dsp:nvSpPr>
        <dsp:cNvPr id="0" name=""/>
        <dsp:cNvSpPr/>
      </dsp:nvSpPr>
      <dsp:spPr>
        <a:xfrm>
          <a:off x="5703124" y="3232673"/>
          <a:ext cx="2354330" cy="11771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Gilroy Bold" panose="00000800000000000000" pitchFamily="2" charset="-52"/>
            </a:rPr>
            <a:t>Устные</a:t>
          </a:r>
          <a:endParaRPr lang="ru-RU" sz="2300" kern="1200" dirty="0">
            <a:latin typeface="Gilroy Bold" panose="00000800000000000000" pitchFamily="2" charset="-52"/>
          </a:endParaRPr>
        </a:p>
      </dsp:txBody>
      <dsp:txXfrm>
        <a:off x="5703124" y="3232673"/>
        <a:ext cx="2354330" cy="1177165"/>
      </dsp:txXfrm>
    </dsp:sp>
    <dsp:sp modelId="{0B859071-0CDF-4A11-8ECC-4B92949BF507}">
      <dsp:nvSpPr>
        <dsp:cNvPr id="0" name=""/>
        <dsp:cNvSpPr/>
      </dsp:nvSpPr>
      <dsp:spPr>
        <a:xfrm>
          <a:off x="8551864" y="3232673"/>
          <a:ext cx="2354330" cy="11771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Изобразительные</a:t>
          </a:r>
          <a:endParaRPr lang="ru-RU" sz="2300" kern="1200" dirty="0"/>
        </a:p>
      </dsp:txBody>
      <dsp:txXfrm>
        <a:off x="8551864" y="3232673"/>
        <a:ext cx="2354330" cy="1177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29530" y="6223828"/>
            <a:ext cx="262625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Паршин Никита Сергеевич, учитель истории и обществознания</a:t>
            </a:r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511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6880-CB37-48D7-BFE4-E9410844A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982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6880-CB37-48D7-BFE4-E9410844A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367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6880-CB37-48D7-BFE4-E9410844A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75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6880-CB37-48D7-BFE4-E9410844AA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487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6880-CB37-48D7-BFE4-E9410844A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403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6880-CB37-48D7-BFE4-E9410844A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982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6880-CB37-48D7-BFE4-E9410844A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526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6880-CB37-48D7-BFE4-E9410844A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483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6880-CB37-48D7-BFE4-E9410844A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327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6880-CB37-48D7-BFE4-E9410844A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81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29A2B54C-54E7-41FC-A5C7-068982DC0FC3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9336880-CB37-48D7-BFE4-E9410844A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91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openxmlformats.org/officeDocument/2006/relationships/image" Target="../media/image11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Gilroy Bold" panose="00000800000000000000" pitchFamily="2" charset="-52"/>
              </a:rPr>
              <a:t>Что такое история?</a:t>
            </a:r>
            <a:endParaRPr lang="ru-RU" sz="4400" dirty="0">
              <a:latin typeface="Gilroy Bold" panose="00000800000000000000" pitchFamily="2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Gilroy Bold" panose="00000800000000000000" pitchFamily="2" charset="-52"/>
              </a:rPr>
              <a:t>Ключи к познанию прошлого</a:t>
            </a:r>
            <a:endParaRPr lang="ru-RU" sz="2800" dirty="0">
              <a:latin typeface="Gilroy Bold" panose="00000800000000000000" pitchFamily="2" charset="-52"/>
            </a:endParaRPr>
          </a:p>
        </p:txBody>
      </p:sp>
      <p:pic>
        <p:nvPicPr>
          <p:cNvPr id="1026" name="Picture 2" descr="https://phonoteka.org/uploads/posts/2021-03/1616691581_6-p-filosofiya-fon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40" y="4212117"/>
            <a:ext cx="3970375" cy="264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get-zen_doc/1880383/pub_5e74abde38319e230cc2dc20_5e74acefbb43cd5db6989673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6396" flipH="1">
            <a:off x="9495690" y="4588047"/>
            <a:ext cx="2956242" cy="271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atic.tildacdn.com/tild3539-3661-4261-b266-636264303561/rimvsba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390" y="243079"/>
            <a:ext cx="4650896" cy="254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942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Науки-помощницы истории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32600" y="1642794"/>
            <a:ext cx="3294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Gilroy Bold" panose="00000800000000000000" pitchFamily="2" charset="-52"/>
              </a:rPr>
              <a:t>Антропология</a:t>
            </a:r>
            <a:endParaRPr lang="ru-RU" sz="3600" b="1" dirty="0">
              <a:latin typeface="Gilroy Bold" panose="00000800000000000000" pitchFamily="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325" y="2375096"/>
            <a:ext cx="10914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ilroy Bold" panose="00000800000000000000" pitchFamily="2" charset="-52"/>
              </a:rPr>
              <a:t>Антропология – наука, занимающаяся изучением и восстановлением физического облика древних людей.</a:t>
            </a:r>
            <a:endParaRPr lang="ru-RU" sz="2400" dirty="0">
              <a:latin typeface="Gilroy Bold" panose="00000800000000000000" pitchFamily="2" charset="-52"/>
            </a:endParaRPr>
          </a:p>
        </p:txBody>
      </p:sp>
      <p:pic>
        <p:nvPicPr>
          <p:cNvPr id="6146" name="Picture 2" descr="https://avatars.mds.yandex.net/get-zen_doc/1112142/pub_5dab4a4d0a451800ad9830a4_5dac9598d4f07a00adee67f7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61" b="21735"/>
          <a:stretch/>
        </p:blipFill>
        <p:spPr bwMode="auto">
          <a:xfrm>
            <a:off x="2259779" y="3206093"/>
            <a:ext cx="8071832" cy="295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9159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458" y="454855"/>
            <a:ext cx="9875520" cy="1356360"/>
          </a:xfrm>
        </p:spPr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Науки-помощницы истории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32600" y="164279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Gilroy Bold" panose="00000800000000000000" pitchFamily="2" charset="-52"/>
              </a:rPr>
              <a:t>Этнология</a:t>
            </a:r>
            <a:endParaRPr lang="ru-RU" sz="3600" b="1" dirty="0">
              <a:latin typeface="Gilroy Bold" panose="00000800000000000000" pitchFamily="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9542" y="2537489"/>
            <a:ext cx="53012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ilroy Bold" panose="00000800000000000000" pitchFamily="2" charset="-52"/>
              </a:rPr>
              <a:t>Этнология – наука, занимающаяся изучением особенностей жизни и быта различных народов мира.</a:t>
            </a:r>
          </a:p>
          <a:p>
            <a:endParaRPr lang="ru-RU" sz="2400" dirty="0">
              <a:latin typeface="Gilroy Bold" panose="00000800000000000000" pitchFamily="2" charset="-52"/>
            </a:endParaRPr>
          </a:p>
          <a:p>
            <a:r>
              <a:rPr lang="ru-RU" sz="2400" dirty="0" smtClean="0">
                <a:latin typeface="Gilroy Bold" panose="00000800000000000000" pitchFamily="2" charset="-52"/>
              </a:rPr>
              <a:t>Это тоже важная наука, ведь нам предстоит изучить много стран и народов. Все они очень разные и невероятно интересные!</a:t>
            </a:r>
          </a:p>
        </p:txBody>
      </p:sp>
      <p:pic>
        <p:nvPicPr>
          <p:cNvPr id="7170" name="Picture 2" descr="https://phonoteka.org/uploads/posts/2021-05/1620662888_5-phonoteka_org-p-druzhba-narodov-fon-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28" y="2482567"/>
            <a:ext cx="4905829" cy="352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6483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Вопросы и задания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885" y="2322286"/>
            <a:ext cx="67781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Gilroy Bold" panose="00000800000000000000" pitchFamily="2" charset="-52"/>
              </a:rPr>
              <a:t>Что мы называем историей?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Gilroy Bold" panose="00000800000000000000" pitchFamily="2" charset="-52"/>
              </a:rPr>
              <a:t>Что такое периоды и эпохи? Какие периоды в истории вы знаете?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Gilroy Bold" panose="00000800000000000000" pitchFamily="2" charset="-52"/>
              </a:rPr>
              <a:t>Что изучают учёные-этнологи?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Gilroy Bold" panose="00000800000000000000" pitchFamily="2" charset="-52"/>
              </a:rPr>
              <a:t>Какова роль археологии и антропологии в изучении прошлого?</a:t>
            </a:r>
            <a:endParaRPr lang="ru-RU" sz="2800" dirty="0">
              <a:latin typeface="Gilroy Bold" panose="00000800000000000000" pitchFamily="2" charset="-52"/>
            </a:endParaRPr>
          </a:p>
        </p:txBody>
      </p:sp>
      <p:pic>
        <p:nvPicPr>
          <p:cNvPr id="8194" name="Picture 2" descr="http://cdn.onlinewebfonts.com/svg/download_25860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433" y="2033578"/>
            <a:ext cx="3376578" cy="339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55078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Домашнее задание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0302" y="2351314"/>
            <a:ext cx="105809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Gilroy Bold" panose="00000800000000000000" pitchFamily="2" charset="-52"/>
              </a:rPr>
              <a:t>Прочитать 1</a:t>
            </a:r>
            <a:r>
              <a:rPr lang="en-US" sz="2800" dirty="0" smtClean="0">
                <a:latin typeface="Gilroy Bold" panose="00000800000000000000" pitchFamily="2" charset="-52"/>
              </a:rPr>
              <a:t>&amp;</a:t>
            </a:r>
            <a:r>
              <a:rPr lang="ru-RU" sz="2800" dirty="0" smtClean="0">
                <a:latin typeface="Gilroy Bold" panose="00000800000000000000" pitchFamily="2" charset="-52"/>
              </a:rPr>
              <a:t> учебника.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Gilroy Bold" panose="00000800000000000000" pitchFamily="2" charset="-52"/>
              </a:rPr>
              <a:t>Выучить записи в тетради.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Gilroy Bold" panose="00000800000000000000" pitchFamily="2" charset="-52"/>
              </a:rPr>
              <a:t>Привести по 4 примера каждого типа исторического источника.</a:t>
            </a:r>
            <a:endParaRPr lang="ru-RU" sz="2800" dirty="0">
              <a:latin typeface="Gilroy Bold" panose="00000800000000000000" pitchFamily="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67106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Gilroy Bold" panose="00000800000000000000" pitchFamily="2" charset="-52"/>
              </a:rPr>
              <a:t>Спасибо за внимание!</a:t>
            </a:r>
            <a:endParaRPr lang="ru-RU" sz="6000" dirty="0">
              <a:latin typeface="Gilroy Bold" panose="000008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9465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Сегодня мы узнаем: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314" y="2496457"/>
            <a:ext cx="6400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Gilroy Bold" panose="00000800000000000000" pitchFamily="2" charset="-52"/>
              </a:rPr>
              <a:t>Что такое «история».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Gilroy Bold" panose="00000800000000000000" pitchFamily="2" charset="-52"/>
              </a:rPr>
              <a:t>На какие временные отрезки делится история.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Gilroy Bold" panose="00000800000000000000" pitchFamily="2" charset="-52"/>
              </a:rPr>
              <a:t>Что такое «исторический источник».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Gilroy Bold" panose="00000800000000000000" pitchFamily="2" charset="-52"/>
              </a:rPr>
              <a:t>Какие науки помогают нам узнавать о прошлом.</a:t>
            </a:r>
            <a:endParaRPr lang="ru-RU" sz="2800" dirty="0">
              <a:latin typeface="Gilroy Bold" panose="00000800000000000000" pitchFamily="2" charset="-52"/>
            </a:endParaRPr>
          </a:p>
        </p:txBody>
      </p:sp>
      <p:pic>
        <p:nvPicPr>
          <p:cNvPr id="5122" name="Picture 2" descr="http://www.eduportal44.ru/Galich/school3/SiteAssets/SitePages/%D0%9F%D0%B5%D0%B4%D0%B0%D0%B3%D0%BE%D0%B3%D0%B8%D1%87%D0%B5%D1%81%D0%BA%D0%B8%D0%B9%20%D1%81%D0%BE%D1%81%D1%82%D0%B0%D0%B2/iQ66BV6D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12" y="2065899"/>
            <a:ext cx="4450359" cy="396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1538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Что такое история?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916" y="2249714"/>
            <a:ext cx="59073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Gilroy Bold" panose="00000800000000000000" pitchFamily="2" charset="-52"/>
              </a:rPr>
              <a:t>Ребята, давайте с вами подумаем над вопросом:</a:t>
            </a:r>
          </a:p>
          <a:p>
            <a:endParaRPr lang="ru-RU" sz="3600" dirty="0">
              <a:latin typeface="Gilroy Bold" panose="00000800000000000000" pitchFamily="2" charset="-52"/>
            </a:endParaRPr>
          </a:p>
          <a:p>
            <a:r>
              <a:rPr lang="ru-RU" sz="3600" dirty="0" smtClean="0">
                <a:latin typeface="Gilroy Bold" panose="00000800000000000000" pitchFamily="2" charset="-52"/>
              </a:rPr>
              <a:t>Что же такое история?</a:t>
            </a:r>
            <a:endParaRPr lang="ru-RU" sz="3600" dirty="0">
              <a:latin typeface="Gilroy Bold" panose="00000800000000000000" pitchFamily="2" charset="-52"/>
            </a:endParaRPr>
          </a:p>
        </p:txBody>
      </p:sp>
      <p:pic>
        <p:nvPicPr>
          <p:cNvPr id="6146" name="Picture 2" descr="https://img2.freepng.ru/20180329/xzq/kisspng-the-thinker-bronze-sculpture-statue-thinking-man-5abd05b3175510.12406308152233720309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19804" y="1494971"/>
            <a:ext cx="4993222" cy="476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3989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Что такое история?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916" y="2249714"/>
            <a:ext cx="59073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Gilroy Bold" panose="00000800000000000000" pitchFamily="2" charset="-52"/>
              </a:rPr>
              <a:t>История – это наука, изучающая жизнь людей в прошлом (события, явления, судьбы, культуры, и многое другое).</a:t>
            </a:r>
            <a:endParaRPr lang="ru-RU" sz="3600" dirty="0">
              <a:latin typeface="Gilroy Bold" panose="00000800000000000000" pitchFamily="2" charset="-52"/>
            </a:endParaRPr>
          </a:p>
        </p:txBody>
      </p:sp>
      <p:pic>
        <p:nvPicPr>
          <p:cNvPr id="1026" name="Picture 2" descr="https://avatars.mds.yandex.net/get-zen_doc/4398042/pub_60214c8ed1d01a0cf87f736f_602158df390eb32b9bb97e1a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230" y="2603396"/>
            <a:ext cx="4893597" cy="270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12462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Периоды истории</a:t>
            </a:r>
            <a:endParaRPr lang="ru-RU" dirty="0">
              <a:latin typeface="Gilroy Bold" panose="00000800000000000000" pitchFamily="2" charset="-52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87617683"/>
              </p:ext>
            </p:extLst>
          </p:nvPr>
        </p:nvGraphicFramePr>
        <p:xfrm>
          <a:off x="376646" y="1965960"/>
          <a:ext cx="11408227" cy="5820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https://im0-tub-ru.yandex.net/i?id=dfd44cecd1bff62e4715462698fceee5-l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4" y="2416362"/>
            <a:ext cx="1854382" cy="181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c.pics.livejournal.com/postersmd/34418546/623/623_64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79" y="2416361"/>
            <a:ext cx="1854382" cy="181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pbs.twimg.com/media/DNdsoGRWkAE56Su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787" y="2416361"/>
            <a:ext cx="1378781" cy="181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.pinimg.com/originals/e5/3f/52/e53f52603806ad20a44f5f7b008666b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894" y="2402114"/>
            <a:ext cx="1826162" cy="182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www.habarolog.ru/wp-content/uploads/2020/07/1586681665_gagarin-1008x102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9859" y="2373127"/>
            <a:ext cx="1826162" cy="185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10582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Исторические источники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786" y="1781294"/>
            <a:ext cx="107939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roy Bold" panose="00000800000000000000" pitchFamily="2" charset="-52"/>
              </a:rPr>
              <a:t>Исторический источник </a:t>
            </a:r>
            <a:r>
              <a:rPr lang="ru-RU" sz="2400" dirty="0" smtClean="0">
                <a:latin typeface="Gilroy Bold" panose="00000800000000000000" pitchFamily="2" charset="-52"/>
              </a:rPr>
              <a:t>– это любой сохранившийся до наших дней след человека из прошлого (предмет, постройка, текст, изображения, произведения искусства).</a:t>
            </a:r>
            <a:endParaRPr lang="ru-RU" sz="2400" dirty="0">
              <a:latin typeface="Gilroy Bold" panose="00000800000000000000" pitchFamily="2" charset="-52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76384215"/>
              </p:ext>
            </p:extLst>
          </p:nvPr>
        </p:nvGraphicFramePr>
        <p:xfrm>
          <a:off x="563880" y="1584960"/>
          <a:ext cx="10911840" cy="5970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0769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Исторические источники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781" y="1647583"/>
            <a:ext cx="107939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ilroy Bold" panose="00000800000000000000" pitchFamily="2" charset="-52"/>
              </a:rPr>
              <a:t>Перед вами представлены различные исторические источники. Соотнесите каждый источник с его типом.</a:t>
            </a:r>
            <a:endParaRPr lang="ru-RU" sz="2400" dirty="0">
              <a:latin typeface="Gilroy Bold" panose="00000800000000000000" pitchFamily="2" charset="-52"/>
            </a:endParaRPr>
          </a:p>
        </p:txBody>
      </p:sp>
      <p:pic>
        <p:nvPicPr>
          <p:cNvPr id="3074" name="Picture 2" descr="https://www.vladtime.ru/uploads/posts/2018-04/1524044191_xposuda-bulgar.jpg.pagespeed.ic.q4l85rsn8j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66" y="2643832"/>
            <a:ext cx="2714754" cy="182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lifeglobe.net/xf/photoset/443/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65" y="4464897"/>
            <a:ext cx="2877165" cy="20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rgis.ru/wp-content/uploads/2018/02/le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414" y="4499866"/>
            <a:ext cx="3593497" cy="20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images.ehive.com/accounts/3580/objects/images/1jrgedc_iaj_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057" y="2661316"/>
            <a:ext cx="2616990" cy="178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yt3.ggpht.com/ytc/AAUvwnjRGAId__hb02em6GZK5gQ2QN7Lwb5T_d_yanAX=s900-c-k-c0x00ffffff-no-rj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9995" y="2643832"/>
            <a:ext cx="1990634" cy="199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s9.stc.all.kpcdn.net/share/i/12/5300476/wr-96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691" y="4578744"/>
            <a:ext cx="2861242" cy="190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65863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Исторические источники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781" y="1647583"/>
            <a:ext cx="10793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ilroy Bold" panose="00000800000000000000" pitchFamily="2" charset="-52"/>
              </a:rPr>
              <a:t>Станут ли рано или поздно это вещи историческими источниками?</a:t>
            </a:r>
            <a:endParaRPr lang="ru-RU" sz="2400" dirty="0">
              <a:latin typeface="Gilroy Bold" panose="00000800000000000000" pitchFamily="2" charset="-52"/>
            </a:endParaRPr>
          </a:p>
        </p:txBody>
      </p:sp>
      <p:pic>
        <p:nvPicPr>
          <p:cNvPr id="4098" name="Picture 2" descr="https://tehnoteca.ru/img/1341/1340711/uniq_husk_pro_for_macbook_pro_15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18" y="2410001"/>
            <a:ext cx="2989313" cy="298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toys2.ru/upload/iblock/eed/eed326ff47fce5dde70840709a7e8c6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519" y="2109248"/>
            <a:ext cx="2594744" cy="259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giro-one.ru/pictures/product/big/39485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029" y="4169680"/>
            <a:ext cx="2169433" cy="216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becompact.ru/upload/iblock/073/073eb50d67fea4022f9dc953ac68320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543" y="4591652"/>
            <a:ext cx="3193143" cy="211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cdn.svyaznoy.ru/upload/iblock/8e7/sch01_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4899890"/>
            <a:ext cx="1057914" cy="149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www.digiseller.ru/preview/940172/p1_3122194_8a9bda9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004" y="2687232"/>
            <a:ext cx="3485742" cy="300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cdn2.static1-sima-land.com/items/3175044/0/700-nw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35" b="23909"/>
          <a:stretch/>
        </p:blipFill>
        <p:spPr bwMode="auto">
          <a:xfrm>
            <a:off x="2717913" y="5229747"/>
            <a:ext cx="2819830" cy="1338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624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ilroy Bold" panose="00000800000000000000" pitchFamily="2" charset="-52"/>
              </a:rPr>
              <a:t>Науки-помощницы истории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8391" y="1642794"/>
            <a:ext cx="2784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Gilroy Bold" panose="00000800000000000000" pitchFamily="2" charset="-52"/>
              </a:rPr>
              <a:t>Археология</a:t>
            </a:r>
            <a:endParaRPr lang="ru-RU" sz="3600" b="1" dirty="0">
              <a:latin typeface="Gilroy Bold" panose="00000800000000000000" pitchFamily="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325" y="2375096"/>
            <a:ext cx="10914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ilroy Bold" panose="00000800000000000000" pitchFamily="2" charset="-52"/>
              </a:rPr>
              <a:t>Археология – наука, занимающаяся поисками вещественных свидетельств древнейшего прошлого человечества.</a:t>
            </a:r>
            <a:endParaRPr lang="ru-RU" sz="2400" dirty="0">
              <a:latin typeface="Gilroy Bold" panose="00000800000000000000" pitchFamily="2" charset="-52"/>
            </a:endParaRPr>
          </a:p>
        </p:txBody>
      </p:sp>
      <p:pic>
        <p:nvPicPr>
          <p:cNvPr id="5124" name="Picture 4" descr="https://img.wallpapersafari.com/desktop/1280/1024/82/74/EiXuq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325" y="3476730"/>
            <a:ext cx="3520017" cy="281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camremont.ru/wp-content/uploads/2021/01/6-1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031" y="3476730"/>
            <a:ext cx="3520017" cy="281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4693767" y="4412180"/>
            <a:ext cx="1132115" cy="8563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647911" y="4100061"/>
            <a:ext cx="227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ilroy Bold" panose="00000800000000000000" pitchFamily="2" charset="-52"/>
              </a:rPr>
              <a:t>Это не археология</a:t>
            </a:r>
            <a:endParaRPr lang="ru-RU" dirty="0">
              <a:latin typeface="Gilroy Bold" panose="00000800000000000000" pitchFamily="2" charset="-52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6464491" y="4469393"/>
            <a:ext cx="1220787" cy="89330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523555" y="5362702"/>
            <a:ext cx="1949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ilroy Bold" panose="00000800000000000000" pitchFamily="2" charset="-52"/>
              </a:rPr>
              <a:t>Это археология</a:t>
            </a:r>
            <a:endParaRPr lang="ru-RU" dirty="0">
              <a:latin typeface="Gilroy Bold" panose="00000800000000000000" pitchFamily="2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121640" y="0"/>
            <a:ext cx="8246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Yandex Sans Text Light" panose="02000000000000000000" pitchFamily="2" charset="-52"/>
              </a:rPr>
              <a:t>Паршин Никита Сергеевич, учитель истории и обществознания</a:t>
            </a:r>
            <a:endParaRPr lang="ru-RU" sz="1200" dirty="0">
              <a:solidFill>
                <a:schemeClr val="bg1"/>
              </a:solidFill>
              <a:latin typeface="Yandex Sans Text Ligh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1249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200" dirty="0" smtClean="0">
            <a:solidFill>
              <a:schemeClr val="bg1"/>
            </a:solidFill>
            <a:latin typeface="Yandex Sans Text Light" panose="02000000000000000000" pitchFamily="2" charset="-5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304</TotalTime>
  <Words>393</Words>
  <Application>Microsoft Office PowerPoint</Application>
  <PresentationFormat>Широкоэкранный</PresentationFormat>
  <Paragraphs>66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Corbel</vt:lpstr>
      <vt:lpstr>Gilroy Bold</vt:lpstr>
      <vt:lpstr>Yandex Sans Text Light</vt:lpstr>
      <vt:lpstr>Базис</vt:lpstr>
      <vt:lpstr>Что такое история?</vt:lpstr>
      <vt:lpstr>Сегодня мы узнаем:</vt:lpstr>
      <vt:lpstr>Что такое история?</vt:lpstr>
      <vt:lpstr>Что такое история?</vt:lpstr>
      <vt:lpstr>Периоды истории</vt:lpstr>
      <vt:lpstr>Исторические источники</vt:lpstr>
      <vt:lpstr>Исторические источники</vt:lpstr>
      <vt:lpstr>Исторические источники</vt:lpstr>
      <vt:lpstr>Науки-помощницы истории</vt:lpstr>
      <vt:lpstr>Науки-помощницы истории</vt:lpstr>
      <vt:lpstr>Науки-помощницы истории</vt:lpstr>
      <vt:lpstr>Вопросы и задания</vt:lpstr>
      <vt:lpstr>Домашнее задание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история?</dc:title>
  <dc:creator>Элекс</dc:creator>
  <cp:lastModifiedBy>Никита Шевченко</cp:lastModifiedBy>
  <cp:revision>21</cp:revision>
  <dcterms:created xsi:type="dcterms:W3CDTF">2021-06-27T12:44:48Z</dcterms:created>
  <dcterms:modified xsi:type="dcterms:W3CDTF">2024-01-04T20:20:06Z</dcterms:modified>
</cp:coreProperties>
</file>