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8" r:id="rId13"/>
    <p:sldId id="269" r:id="rId14"/>
    <p:sldId id="266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cdn.culture.ru/images/150f8fe0-975f-581b-aa66-21eec48fe0b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52027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Мозговой штурм</a:t>
            </a:r>
            <a:br>
              <a:rPr lang="ru-RU" sz="2800" dirty="0" smtClean="0"/>
            </a:br>
            <a:r>
              <a:rPr lang="ru-RU" sz="2800" b="1" dirty="0"/>
              <a:t>«Компоненты здорового образа жизни дошкольников»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868144" y="5661248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Подготовил :</a:t>
            </a:r>
            <a:r>
              <a:rPr lang="ru-RU" sz="2000" b="1" dirty="0" err="1" smtClean="0"/>
              <a:t>М.Г.Мухачева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9934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Что это?</a:t>
            </a:r>
            <a:endParaRPr lang="ru-RU" dirty="0"/>
          </a:p>
        </p:txBody>
      </p:sp>
      <p:pic>
        <p:nvPicPr>
          <p:cNvPr id="4" name="Объект 3" descr="https://www.scriptjunkyard.com/wp-content/uploads/2020/05/circle-of-infulanc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37" y="1772816"/>
            <a:ext cx="4525963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3528" y="1772816"/>
            <a:ext cx="51845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Лечение красотой. Это очень хороший способ бороться со стрессом. Нужно любоваться пейзажами, природой и просто красотой - и всё это пробуждает в нас лучшие чувства, а они в свою очередь оказывают хорошее влияние на иммунную систему в целом и помогают избавляться от стрессов и </a:t>
            </a:r>
            <a:r>
              <a:rPr lang="ru-RU" sz="2800" dirty="0" smtClean="0"/>
              <a:t>переживаний…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6023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Продолжите фразу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1560" y="1600200"/>
            <a:ext cx="807524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«Чистота – залог </a:t>
            </a:r>
            <a:r>
              <a:rPr lang="ru-RU" dirty="0" smtClean="0"/>
              <a:t>…»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«</a:t>
            </a:r>
            <a:r>
              <a:rPr lang="ru-RU" dirty="0"/>
              <a:t>В здоровом теле — </a:t>
            </a:r>
            <a:r>
              <a:rPr lang="ru-RU" dirty="0" smtClean="0"/>
              <a:t>…»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«</a:t>
            </a:r>
            <a:r>
              <a:rPr lang="ru-RU" dirty="0"/>
              <a:t>Солнце, воздух и вода — </a:t>
            </a:r>
            <a:r>
              <a:rPr lang="ru-RU" dirty="0" smtClean="0"/>
              <a:t>…»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«</a:t>
            </a:r>
            <a:r>
              <a:rPr lang="ru-RU" dirty="0"/>
              <a:t>Чисто жить — </a:t>
            </a:r>
            <a:r>
              <a:rPr lang="ru-RU" dirty="0" smtClean="0"/>
              <a:t>…»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    «</a:t>
            </a:r>
            <a:r>
              <a:rPr lang="ru-RU" dirty="0"/>
              <a:t>Кто аккуратен — </a:t>
            </a:r>
            <a:r>
              <a:rPr lang="ru-RU" dirty="0" smtClean="0"/>
              <a:t>…»</a:t>
            </a:r>
            <a:endParaRPr lang="ru-RU" dirty="0"/>
          </a:p>
          <a:p>
            <a:endParaRPr lang="ru-RU" dirty="0"/>
          </a:p>
        </p:txBody>
      </p:sp>
      <p:pic>
        <p:nvPicPr>
          <p:cNvPr id="7" name="Объект 6" descr="https://avatars.mds.yandex.net/i?id=91c643327c149232edf048abf12d537569478c91-6493270-images-thumbs&amp;n=13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3086100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242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Размышляем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Какая может быть связь между физическими упражнениями и </a:t>
            </a:r>
            <a:r>
              <a:rPr lang="ru-RU" dirty="0" smtClean="0"/>
              <a:t>настроением?</a:t>
            </a:r>
            <a:endParaRPr lang="ru-RU" dirty="0"/>
          </a:p>
        </p:txBody>
      </p:sp>
      <p:pic>
        <p:nvPicPr>
          <p:cNvPr id="5" name="Объект 4" descr="https://sun6-21.userapi.com/s/v1/if1/tAktC9SkrWD8sZdwDfp9CxxOOkRrLa7ywHWyd-U3wHnwRmQXycXjZZdKOve2twoETMFLCcNX.jpg?size=1650x2023&amp;quality=96&amp;crop=0,0,1650,2023&amp;ava=1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766" y="1600200"/>
            <a:ext cx="3691467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4" descr="https://sun6-21.userapi.com/s/v1/if1/tAktC9SkrWD8sZdwDfp9CxxOOkRrLa7ywHWyd-U3wHnwRmQXycXjZZdKOve2twoETMFLCcNX.jpg?size=1650x2023&amp;quality=96&amp;crop=0,0,1650,2023&amp;ava=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00808"/>
            <a:ext cx="369146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1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4" descr="https://sun6-21.userapi.com/s/v1/if1/tAktC9SkrWD8sZdwDfp9CxxOOkRrLa7ywHWyd-U3wHnwRmQXycXjZZdKOve2twoETMFLCcNX.jpg?size=1650x2023&amp;quality=96&amp;crop=0,0,1650,2023&amp;ava=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31" y="0"/>
            <a:ext cx="3691467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91880" y="332656"/>
            <a:ext cx="519492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Физические </a:t>
            </a:r>
            <a:r>
              <a:rPr lang="ru-RU" dirty="0"/>
              <a:t>упражнения способствуют вырабатыванию в </a:t>
            </a:r>
            <a:r>
              <a:rPr lang="ru-RU" dirty="0" smtClean="0"/>
              <a:t>       </a:t>
            </a:r>
          </a:p>
          <a:p>
            <a:pPr marL="0" indent="0">
              <a:buNone/>
            </a:pPr>
            <a:r>
              <a:rPr lang="ru-RU" dirty="0" smtClean="0"/>
              <a:t>мозге </a:t>
            </a:r>
            <a:r>
              <a:rPr lang="ru-RU" dirty="0"/>
              <a:t>особых веществ — </a:t>
            </a:r>
            <a:r>
              <a:rPr lang="ru-RU" dirty="0" err="1"/>
              <a:t>нейропептидов</a:t>
            </a:r>
            <a:r>
              <a:rPr lang="ru-RU" dirty="0"/>
              <a:t>, которые играют важную роль в проявлении психофизических функций, что улучшает настроение и повышает работоспособность организма. Происходит физическое и психическое оздоровление организма</a:t>
            </a:r>
          </a:p>
        </p:txBody>
      </p:sp>
    </p:spTree>
    <p:extLst>
      <p:ext uri="{BB962C8B-B14F-4D97-AF65-F5344CB8AC3E}">
        <p14:creationId xmlns:p14="http://schemas.microsoft.com/office/powerpoint/2010/main" val="302962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Какие растения способствуют укреплению организма человека?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 descr="https://sun6-21.userapi.com/s/v1/if1/tAktC9SkrWD8sZdwDfp9CxxOOkRrLa7ywHWyd-U3wHnwRmQXycXjZZdKOve2twoETMFLCcNX.jpg?size=1650x2023&amp;quality=96&amp;crop=0,0,1650,2023&amp;ava=1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766" y="1600200"/>
            <a:ext cx="369146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638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«Волшебное превращение». </a:t>
            </a:r>
          </a:p>
        </p:txBody>
      </p:sp>
      <p:pic>
        <p:nvPicPr>
          <p:cNvPr id="5" name="Объект 4" descr="https://somospnt.com/images/blog/articulos/90-tecnicas-de-relevamiento-parte-2/f451862a097a87e74aa8f346d6e6c5e8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4038600" cy="2306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s://kartinkin.net/uploads/posts/2022-12/1670298794_10-kartinkin-net-p-stul-kartinka-dlya-detei-oboi-11.pn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960" y="1600200"/>
            <a:ext cx="2765080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188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Составьте пословицу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не</a:t>
            </a:r>
            <a:r>
              <a:rPr lang="ru-RU" dirty="0"/>
              <a:t>, деньги,  здоровье, за, купишь</a:t>
            </a:r>
          </a:p>
        </p:txBody>
      </p:sp>
      <p:pic>
        <p:nvPicPr>
          <p:cNvPr id="5" name="Объект 4" descr="https://w7.pngwing.com/pngs/609/698/png-transparent-discussion-group-focus-group-brainstorming-thinking-man-people-innovation-baby-toys.pn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44824"/>
            <a:ext cx="4038600" cy="3863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821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021288"/>
            <a:ext cx="211832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Объект 4" descr="https://gas-kvas.com/uploads/posts/2023-02/1676475336_gas-kvas-com-p-detskii-risunok-derevo-dub-4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576"/>
            <a:ext cx="784887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31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https://cf2.ppt-online.org/files2/slide/s/sxLd30NcVMvQ1i8ef6Dpn9SEOWbKRqr2HajAgoT5yU/slide-21.jpg"/>
          <p:cNvPicPr>
            <a:picLocks noGrp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8"/>
          <a:stretch/>
        </p:blipFill>
        <p:spPr bwMode="auto">
          <a:xfrm>
            <a:off x="9274" y="12398"/>
            <a:ext cx="9134725" cy="68456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987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это?</a:t>
            </a:r>
            <a:endParaRPr lang="ru-RU" dirty="0"/>
          </a:p>
        </p:txBody>
      </p:sp>
      <p:pic>
        <p:nvPicPr>
          <p:cNvPr id="4" name="Объект 3" descr="https://www.scriptjunkyard.com/wp-content/uploads/2020/05/circle-of-infulanc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37" y="1772816"/>
            <a:ext cx="4525963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3528" y="1772816"/>
            <a:ext cx="51845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</a:t>
            </a:r>
            <a:r>
              <a:rPr lang="ru-RU" sz="2800" dirty="0" smtClean="0"/>
              <a:t>остояние </a:t>
            </a:r>
            <a:r>
              <a:rPr lang="ru-RU" sz="2800" dirty="0"/>
              <a:t>полного физического, психологического и социального благополучия, а не только отсутствие болезней и физических </a:t>
            </a:r>
            <a:r>
              <a:rPr lang="ru-RU" sz="2800" dirty="0" smtClean="0"/>
              <a:t>дефектов…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8526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это?</a:t>
            </a:r>
            <a:endParaRPr lang="ru-RU" dirty="0"/>
          </a:p>
        </p:txBody>
      </p:sp>
      <p:pic>
        <p:nvPicPr>
          <p:cNvPr id="4" name="Объект 3" descr="https://www.scriptjunkyard.com/wp-content/uploads/2020/05/circle-of-infulanc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37" y="1772816"/>
            <a:ext cx="4525963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3528" y="1772816"/>
            <a:ext cx="51845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Система, создающая максимально возможные условия для сохранения, укрепления и развития духовного, эмоционального, интеллектуального личностного и физического здоровья всех субъектов </a:t>
            </a:r>
            <a:r>
              <a:rPr lang="ru-RU" sz="2800" dirty="0" smtClean="0"/>
              <a:t>образования…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6389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это?</a:t>
            </a:r>
            <a:endParaRPr lang="ru-RU" dirty="0"/>
          </a:p>
        </p:txBody>
      </p:sp>
      <p:pic>
        <p:nvPicPr>
          <p:cNvPr id="4" name="Объект 3" descr="https://www.scriptjunkyard.com/wp-content/uploads/2020/05/circle-of-infulanc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37" y="1772816"/>
            <a:ext cx="4525963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3528" y="1772816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dirty="0"/>
              <a:t>Н</a:t>
            </a:r>
            <a:r>
              <a:rPr lang="ru-RU" sz="2800" dirty="0" smtClean="0"/>
              <a:t>аука </a:t>
            </a:r>
            <a:r>
              <a:rPr lang="ru-RU" sz="2800" dirty="0"/>
              <a:t>о здоровье и профилактике </a:t>
            </a:r>
            <a:r>
              <a:rPr lang="ru-RU" sz="2800" dirty="0" smtClean="0"/>
              <a:t>заболеваний…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4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это?</a:t>
            </a:r>
            <a:endParaRPr lang="ru-RU" dirty="0"/>
          </a:p>
        </p:txBody>
      </p:sp>
      <p:pic>
        <p:nvPicPr>
          <p:cNvPr id="4" name="Объект 3" descr="https://www.scriptjunkyard.com/wp-content/uploads/2020/05/circle-of-infulanc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37" y="1772816"/>
            <a:ext cx="4525963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3528" y="1772816"/>
            <a:ext cx="51845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dirty="0"/>
              <a:t>Состояние, при котором замедляется большинство физиологических процессов и создаются лучшие условия для восстановления работоспособности </a:t>
            </a:r>
            <a:r>
              <a:rPr lang="ru-RU" sz="2800" dirty="0" smtClean="0"/>
              <a:t>организма…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2792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это?</a:t>
            </a:r>
            <a:endParaRPr lang="ru-RU" dirty="0"/>
          </a:p>
        </p:txBody>
      </p:sp>
      <p:pic>
        <p:nvPicPr>
          <p:cNvPr id="4" name="Объект 3" descr="https://www.scriptjunkyard.com/wp-content/uploads/2020/05/circle-of-infulanc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37" y="1772816"/>
            <a:ext cx="4525963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3528" y="1772816"/>
            <a:ext cx="51845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Простые физические упражнения против усталости, один из обязательных, продуманных элементов в занятии с </a:t>
            </a:r>
            <a:r>
              <a:rPr lang="ru-RU" sz="2800" dirty="0" smtClean="0"/>
              <a:t>детьми…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9142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это?</a:t>
            </a:r>
            <a:endParaRPr lang="ru-RU" dirty="0"/>
          </a:p>
        </p:txBody>
      </p:sp>
      <p:pic>
        <p:nvPicPr>
          <p:cNvPr id="4" name="Объект 3" descr="https://www.scriptjunkyard.com/wp-content/uploads/2020/05/circle-of-infulanc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37" y="1772816"/>
            <a:ext cx="4525963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3528" y="1772816"/>
            <a:ext cx="51845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Пребывание на открытом воздухе для отдыха, </a:t>
            </a:r>
            <a:r>
              <a:rPr lang="ru-RU" sz="2800" dirty="0" smtClean="0"/>
              <a:t>развлечения…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2962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это?</a:t>
            </a:r>
            <a:endParaRPr lang="ru-RU" dirty="0"/>
          </a:p>
        </p:txBody>
      </p:sp>
      <p:pic>
        <p:nvPicPr>
          <p:cNvPr id="4" name="Объект 3" descr="https://www.scriptjunkyard.com/wp-content/uploads/2020/05/circle-of-infulanc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37" y="1772816"/>
            <a:ext cx="4525963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3528" y="1772816"/>
            <a:ext cx="51845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Тренировка организма к действию различных метеорологических факторов </a:t>
            </a:r>
            <a:r>
              <a:rPr lang="ru-RU" sz="2800" dirty="0" smtClean="0"/>
              <a:t>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3680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это?</a:t>
            </a:r>
            <a:endParaRPr lang="ru-RU" dirty="0"/>
          </a:p>
        </p:txBody>
      </p:sp>
      <p:pic>
        <p:nvPicPr>
          <p:cNvPr id="4" name="Объект 3" descr="https://www.scriptjunkyard.com/wp-content/uploads/2020/05/circle-of-infulanc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37" y="1772816"/>
            <a:ext cx="4525963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3528" y="1772816"/>
            <a:ext cx="51845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Рациональное распределение времени на все виды деятельности и отдыха в течение суток </a:t>
            </a:r>
            <a:r>
              <a:rPr lang="ru-RU" sz="2800" dirty="0" smtClean="0"/>
              <a:t> 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7457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262</Words>
  <Application>Microsoft Office PowerPoint</Application>
  <PresentationFormat>Экран (4:3)</PresentationFormat>
  <Paragraphs>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Мозговой штурм «Компоненты здорового образа жизни дошкольников» </vt:lpstr>
      <vt:lpstr>Что это?</vt:lpstr>
      <vt:lpstr>Что это?</vt:lpstr>
      <vt:lpstr>Что это?</vt:lpstr>
      <vt:lpstr>Что это?</vt:lpstr>
      <vt:lpstr>Что это?</vt:lpstr>
      <vt:lpstr>Что это?</vt:lpstr>
      <vt:lpstr>Что это?</vt:lpstr>
      <vt:lpstr>Что это?</vt:lpstr>
      <vt:lpstr>Что это?</vt:lpstr>
      <vt:lpstr>Продолжите фразу</vt:lpstr>
      <vt:lpstr>Размышляем </vt:lpstr>
      <vt:lpstr>Презентация PowerPoint</vt:lpstr>
      <vt:lpstr>Презентация PowerPoint</vt:lpstr>
      <vt:lpstr>«Волшебное превращение». </vt:lpstr>
      <vt:lpstr>Составьте пословицу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Pavel</dc:creator>
  <cp:lastModifiedBy>HP</cp:lastModifiedBy>
  <cp:revision>7</cp:revision>
  <dcterms:created xsi:type="dcterms:W3CDTF">2023-11-21T12:56:59Z</dcterms:created>
  <dcterms:modified xsi:type="dcterms:W3CDTF">2024-01-05T02:12:06Z</dcterms:modified>
</cp:coreProperties>
</file>