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  <p:sldId id="257" r:id="rId5"/>
    <p:sldId id="258" r:id="rId6"/>
    <p:sldId id="260" r:id="rId7"/>
    <p:sldId id="262" r:id="rId8"/>
    <p:sldId id="263" r:id="rId9"/>
    <p:sldId id="264" r:id="rId10"/>
    <p:sldId id="265" r:id="rId11"/>
    <p:sldId id="268" r:id="rId12"/>
    <p:sldId id="266" r:id="rId13"/>
    <p:sldId id="269" r:id="rId14"/>
    <p:sldId id="270" r:id="rId15"/>
    <p:sldId id="271" r:id="rId16"/>
    <p:sldId id="272" r:id="rId17"/>
    <p:sldId id="273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6901"/>
    <a:srgbClr val="5F5844"/>
    <a:srgbClr val="C5B98B"/>
    <a:srgbClr val="AC9667"/>
    <a:srgbClr val="474840"/>
    <a:srgbClr val="8E8974"/>
    <a:srgbClr val="C0BFA9"/>
    <a:srgbClr val="864821"/>
    <a:srgbClr val="BBA385"/>
    <a:srgbClr val="B3B1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BBFB802-BB27-4ABF-B9EC-32BA980588A5}" v="76" dt="2024-01-05T03:01:45.19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235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Никита Никита" userId="94bc1c704922e983" providerId="LiveId" clId="{0BBFB802-BB27-4ABF-B9EC-32BA980588A5}"/>
    <pc:docChg chg="undo redo custSel addSld delSld modSld sldOrd">
      <pc:chgData name="Никита Никита" userId="94bc1c704922e983" providerId="LiveId" clId="{0BBFB802-BB27-4ABF-B9EC-32BA980588A5}" dt="2024-01-05T03:02:16.673" v="4611" actId="20577"/>
      <pc:docMkLst>
        <pc:docMk/>
      </pc:docMkLst>
      <pc:sldChg chg="addSp delSp modSp new mod setBg">
        <pc:chgData name="Никита Никита" userId="94bc1c704922e983" providerId="LiveId" clId="{0BBFB802-BB27-4ABF-B9EC-32BA980588A5}" dt="2024-01-04T06:22:25.681" v="465" actId="207"/>
        <pc:sldMkLst>
          <pc:docMk/>
          <pc:sldMk cId="4285686240" sldId="256"/>
        </pc:sldMkLst>
        <pc:spChg chg="mod">
          <ac:chgData name="Никита Никита" userId="94bc1c704922e983" providerId="LiveId" clId="{0BBFB802-BB27-4ABF-B9EC-32BA980588A5}" dt="2024-01-04T06:22:25.681" v="465" actId="207"/>
          <ac:spMkLst>
            <pc:docMk/>
            <pc:sldMk cId="4285686240" sldId="256"/>
            <ac:spMk id="2" creationId="{2CDFF225-BF45-8742-BF5A-52E15B99FC7C}"/>
          </ac:spMkLst>
        </pc:spChg>
        <pc:spChg chg="mod">
          <ac:chgData name="Никита Никита" userId="94bc1c704922e983" providerId="LiveId" clId="{0BBFB802-BB27-4ABF-B9EC-32BA980588A5}" dt="2024-01-04T06:22:02.596" v="426"/>
          <ac:spMkLst>
            <pc:docMk/>
            <pc:sldMk cId="4285686240" sldId="256"/>
            <ac:spMk id="3" creationId="{D188CAB2-70B0-D4B7-BF10-517218EB42DC}"/>
          </ac:spMkLst>
        </pc:spChg>
        <pc:spChg chg="add mod">
          <ac:chgData name="Никита Никита" userId="94bc1c704922e983" providerId="LiveId" clId="{0BBFB802-BB27-4ABF-B9EC-32BA980588A5}" dt="2024-01-04T06:21:43.374" v="425" actId="113"/>
          <ac:spMkLst>
            <pc:docMk/>
            <pc:sldMk cId="4285686240" sldId="256"/>
            <ac:spMk id="6" creationId="{72482337-EAD5-AB0E-640B-5A4D826A912F}"/>
          </ac:spMkLst>
        </pc:spChg>
        <pc:spChg chg="add del">
          <ac:chgData name="Никита Никита" userId="94bc1c704922e983" providerId="LiveId" clId="{0BBFB802-BB27-4ABF-B9EC-32BA980588A5}" dt="2024-01-04T06:10:48.824" v="15" actId="26606"/>
          <ac:spMkLst>
            <pc:docMk/>
            <pc:sldMk cId="4285686240" sldId="256"/>
            <ac:spMk id="10" creationId="{4D4677D2-D5AC-4CF9-9EED-2B89D0A1C212}"/>
          </ac:spMkLst>
        </pc:spChg>
        <pc:spChg chg="add del">
          <ac:chgData name="Никита Никита" userId="94bc1c704922e983" providerId="LiveId" clId="{0BBFB802-BB27-4ABF-B9EC-32BA980588A5}" dt="2024-01-04T06:10:48.824" v="15" actId="26606"/>
          <ac:spMkLst>
            <pc:docMk/>
            <pc:sldMk cId="4285686240" sldId="256"/>
            <ac:spMk id="12" creationId="{C6D54F7E-825A-4BBA-815F-35CCA8B97786}"/>
          </ac:spMkLst>
        </pc:spChg>
        <pc:spChg chg="add">
          <ac:chgData name="Никита Никита" userId="94bc1c704922e983" providerId="LiveId" clId="{0BBFB802-BB27-4ABF-B9EC-32BA980588A5}" dt="2024-01-04T06:10:48.835" v="16" actId="26606"/>
          <ac:spMkLst>
            <pc:docMk/>
            <pc:sldMk cId="4285686240" sldId="256"/>
            <ac:spMk id="14" creationId="{AF2F604E-43BE-4DC3-B983-E071523364F8}"/>
          </ac:spMkLst>
        </pc:spChg>
        <pc:spChg chg="add">
          <ac:chgData name="Никита Никита" userId="94bc1c704922e983" providerId="LiveId" clId="{0BBFB802-BB27-4ABF-B9EC-32BA980588A5}" dt="2024-01-04T06:10:48.835" v="16" actId="26606"/>
          <ac:spMkLst>
            <pc:docMk/>
            <pc:sldMk cId="4285686240" sldId="256"/>
            <ac:spMk id="15" creationId="{E91DC736-0EF8-4F87-9146-EBF1D2EE4D3D}"/>
          </ac:spMkLst>
        </pc:spChg>
        <pc:spChg chg="add">
          <ac:chgData name="Никита Никита" userId="94bc1c704922e983" providerId="LiveId" clId="{0BBFB802-BB27-4ABF-B9EC-32BA980588A5}" dt="2024-01-04T06:10:48.835" v="16" actId="26606"/>
          <ac:spMkLst>
            <pc:docMk/>
            <pc:sldMk cId="4285686240" sldId="256"/>
            <ac:spMk id="16" creationId="{08C9B587-E65E-4B52-B37C-ABEBB6E87928}"/>
          </ac:spMkLst>
        </pc:spChg>
        <pc:spChg chg="add">
          <ac:chgData name="Никита Никита" userId="94bc1c704922e983" providerId="LiveId" clId="{0BBFB802-BB27-4ABF-B9EC-32BA980588A5}" dt="2024-01-04T06:10:48.835" v="16" actId="26606"/>
          <ac:spMkLst>
            <pc:docMk/>
            <pc:sldMk cId="4285686240" sldId="256"/>
            <ac:spMk id="17" creationId="{097CD68E-23E3-4007-8847-CD0944C4F7BE}"/>
          </ac:spMkLst>
        </pc:spChg>
        <pc:picChg chg="add mod ord">
          <ac:chgData name="Никита Никита" userId="94bc1c704922e983" providerId="LiveId" clId="{0BBFB802-BB27-4ABF-B9EC-32BA980588A5}" dt="2024-01-04T06:19:41.294" v="168" actId="1076"/>
          <ac:picMkLst>
            <pc:docMk/>
            <pc:sldMk cId="4285686240" sldId="256"/>
            <ac:picMk id="5" creationId="{1698F9F9-F33B-DEA1-8DFC-A43E2CDC7F2A}"/>
          </ac:picMkLst>
        </pc:picChg>
      </pc:sldChg>
      <pc:sldChg chg="addSp delSp modSp new mod setBg">
        <pc:chgData name="Никита Никита" userId="94bc1c704922e983" providerId="LiveId" clId="{0BBFB802-BB27-4ABF-B9EC-32BA980588A5}" dt="2024-01-04T06:29:50.740" v="732" actId="20577"/>
        <pc:sldMkLst>
          <pc:docMk/>
          <pc:sldMk cId="2925655583" sldId="257"/>
        </pc:sldMkLst>
        <pc:spChg chg="mod ord">
          <ac:chgData name="Никита Никита" userId="94bc1c704922e983" providerId="LiveId" clId="{0BBFB802-BB27-4ABF-B9EC-32BA980588A5}" dt="2024-01-04T06:29:14.927" v="721" actId="26606"/>
          <ac:spMkLst>
            <pc:docMk/>
            <pc:sldMk cId="2925655583" sldId="257"/>
            <ac:spMk id="2" creationId="{9CC43D06-C351-8819-F1DD-B95FEC27BA5D}"/>
          </ac:spMkLst>
        </pc:spChg>
        <pc:spChg chg="del">
          <ac:chgData name="Никита Никита" userId="94bc1c704922e983" providerId="LiveId" clId="{0BBFB802-BB27-4ABF-B9EC-32BA980588A5}" dt="2024-01-04T06:24:55.527" v="467"/>
          <ac:spMkLst>
            <pc:docMk/>
            <pc:sldMk cId="2925655583" sldId="257"/>
            <ac:spMk id="3" creationId="{56D54587-9659-375E-156B-ED0EEE44DF74}"/>
          </ac:spMkLst>
        </pc:spChg>
        <pc:spChg chg="mod">
          <ac:chgData name="Никита Никита" userId="94bc1c704922e983" providerId="LiveId" clId="{0BBFB802-BB27-4ABF-B9EC-32BA980588A5}" dt="2024-01-04T06:29:50.740" v="732" actId="20577"/>
          <ac:spMkLst>
            <pc:docMk/>
            <pc:sldMk cId="2925655583" sldId="257"/>
            <ac:spMk id="4" creationId="{36B7BAC6-A15A-F3A4-EC84-AF8422FBB274}"/>
          </ac:spMkLst>
        </pc:spChg>
        <pc:spChg chg="add del">
          <ac:chgData name="Никита Никита" userId="94bc1c704922e983" providerId="LiveId" clId="{0BBFB802-BB27-4ABF-B9EC-32BA980588A5}" dt="2024-01-04T06:29:19.264" v="723" actId="26606"/>
          <ac:spMkLst>
            <pc:docMk/>
            <pc:sldMk cId="2925655583" sldId="257"/>
            <ac:spMk id="11" creationId="{79BB35BC-D5C2-4C8B-A22A-A71E6191913B}"/>
          </ac:spMkLst>
        </pc:spChg>
        <pc:spChg chg="add del">
          <ac:chgData name="Никита Никита" userId="94bc1c704922e983" providerId="LiveId" clId="{0BBFB802-BB27-4ABF-B9EC-32BA980588A5}" dt="2024-01-04T06:29:19.264" v="723" actId="26606"/>
          <ac:spMkLst>
            <pc:docMk/>
            <pc:sldMk cId="2925655583" sldId="257"/>
            <ac:spMk id="13" creationId="{79BB35BC-D5C2-4C8B-A22A-A71E6191913B}"/>
          </ac:spMkLst>
        </pc:spChg>
        <pc:spChg chg="add del">
          <ac:chgData name="Никита Никита" userId="94bc1c704922e983" providerId="LiveId" clId="{0BBFB802-BB27-4ABF-B9EC-32BA980588A5}" dt="2024-01-04T06:29:14.927" v="721" actId="26606"/>
          <ac:spMkLst>
            <pc:docMk/>
            <pc:sldMk cId="2925655583" sldId="257"/>
            <ac:spMk id="16" creationId="{94E4D846-3AFC-4F86-8C35-24B0542A269D}"/>
          </ac:spMkLst>
        </pc:spChg>
        <pc:spChg chg="add del">
          <ac:chgData name="Никита Никита" userId="94bc1c704922e983" providerId="LiveId" clId="{0BBFB802-BB27-4ABF-B9EC-32BA980588A5}" dt="2024-01-04T06:29:14.927" v="721" actId="26606"/>
          <ac:spMkLst>
            <pc:docMk/>
            <pc:sldMk cId="2925655583" sldId="257"/>
            <ac:spMk id="18" creationId="{284781B9-12CB-45C3-907A-9ED93FF72C65}"/>
          </ac:spMkLst>
        </pc:spChg>
        <pc:spChg chg="add del">
          <ac:chgData name="Никита Никита" userId="94bc1c704922e983" providerId="LiveId" clId="{0BBFB802-BB27-4ABF-B9EC-32BA980588A5}" dt="2024-01-04T06:29:14.927" v="721" actId="26606"/>
          <ac:spMkLst>
            <pc:docMk/>
            <pc:sldMk cId="2925655583" sldId="257"/>
            <ac:spMk id="20" creationId="{55D4142C-5077-457F-A6AD-3FECFDB39685}"/>
          </ac:spMkLst>
        </pc:spChg>
        <pc:spChg chg="add del">
          <ac:chgData name="Никита Никита" userId="94bc1c704922e983" providerId="LiveId" clId="{0BBFB802-BB27-4ABF-B9EC-32BA980588A5}" dt="2024-01-04T06:29:14.927" v="721" actId="26606"/>
          <ac:spMkLst>
            <pc:docMk/>
            <pc:sldMk cId="2925655583" sldId="257"/>
            <ac:spMk id="22" creationId="{7A5F0580-5EE9-419F-96EE-B6529EF6E7D0}"/>
          </ac:spMkLst>
        </pc:spChg>
        <pc:picChg chg="add mod">
          <ac:chgData name="Никита Никита" userId="94bc1c704922e983" providerId="LiveId" clId="{0BBFB802-BB27-4ABF-B9EC-32BA980588A5}" dt="2024-01-04T06:29:14.927" v="721" actId="26606"/>
          <ac:picMkLst>
            <pc:docMk/>
            <pc:sldMk cId="2925655583" sldId="257"/>
            <ac:picMk id="6" creationId="{2C80A055-B77C-8601-5E6B-36FFE5AFA9DD}"/>
          </ac:picMkLst>
        </pc:picChg>
      </pc:sldChg>
      <pc:sldChg chg="addSp delSp modSp new mod setBg">
        <pc:chgData name="Никита Никита" userId="94bc1c704922e983" providerId="LiveId" clId="{0BBFB802-BB27-4ABF-B9EC-32BA980588A5}" dt="2024-01-04T06:31:55.045" v="828" actId="207"/>
        <pc:sldMkLst>
          <pc:docMk/>
          <pc:sldMk cId="2291716723" sldId="258"/>
        </pc:sldMkLst>
        <pc:spChg chg="mod">
          <ac:chgData name="Никита Никита" userId="94bc1c704922e983" providerId="LiveId" clId="{0BBFB802-BB27-4ABF-B9EC-32BA980588A5}" dt="2024-01-04T06:31:10.570" v="742" actId="26606"/>
          <ac:spMkLst>
            <pc:docMk/>
            <pc:sldMk cId="2291716723" sldId="258"/>
            <ac:spMk id="2" creationId="{174DBF52-05B7-70DB-6165-EB31E8ED5D9D}"/>
          </ac:spMkLst>
        </pc:spChg>
        <pc:spChg chg="del">
          <ac:chgData name="Никита Никита" userId="94bc1c704922e983" providerId="LiveId" clId="{0BBFB802-BB27-4ABF-B9EC-32BA980588A5}" dt="2024-01-04T06:30:56.433" v="734"/>
          <ac:spMkLst>
            <pc:docMk/>
            <pc:sldMk cId="2291716723" sldId="258"/>
            <ac:spMk id="3" creationId="{A8CD2791-1511-3226-E6B3-C709493DB94F}"/>
          </ac:spMkLst>
        </pc:spChg>
        <pc:spChg chg="mod">
          <ac:chgData name="Никита Никита" userId="94bc1c704922e983" providerId="LiveId" clId="{0BBFB802-BB27-4ABF-B9EC-32BA980588A5}" dt="2024-01-04T06:31:55.045" v="828" actId="207"/>
          <ac:spMkLst>
            <pc:docMk/>
            <pc:sldMk cId="2291716723" sldId="258"/>
            <ac:spMk id="4" creationId="{4E232B7E-76F1-0862-A262-1B4F7923C474}"/>
          </ac:spMkLst>
        </pc:spChg>
        <pc:spChg chg="add del">
          <ac:chgData name="Никита Никита" userId="94bc1c704922e983" providerId="LiveId" clId="{0BBFB802-BB27-4ABF-B9EC-32BA980588A5}" dt="2024-01-04T06:31:02.400" v="737" actId="26606"/>
          <ac:spMkLst>
            <pc:docMk/>
            <pc:sldMk cId="2291716723" sldId="258"/>
            <ac:spMk id="11" creationId="{F13C74B1-5B17-4795-BED0-7140497B445A}"/>
          </ac:spMkLst>
        </pc:spChg>
        <pc:spChg chg="add del">
          <ac:chgData name="Никита Никита" userId="94bc1c704922e983" providerId="LiveId" clId="{0BBFB802-BB27-4ABF-B9EC-32BA980588A5}" dt="2024-01-04T06:31:02.400" v="737" actId="26606"/>
          <ac:spMkLst>
            <pc:docMk/>
            <pc:sldMk cId="2291716723" sldId="258"/>
            <ac:spMk id="13" creationId="{D4974D33-8DC5-464E-8C6D-BE58F0669C17}"/>
          </ac:spMkLst>
        </pc:spChg>
        <pc:spChg chg="add del">
          <ac:chgData name="Никита Никита" userId="94bc1c704922e983" providerId="LiveId" clId="{0BBFB802-BB27-4ABF-B9EC-32BA980588A5}" dt="2024-01-04T06:31:08.523" v="739" actId="26606"/>
          <ac:spMkLst>
            <pc:docMk/>
            <pc:sldMk cId="2291716723" sldId="258"/>
            <ac:spMk id="15" creationId="{6CB927A4-E432-4310-9CD5-E89FF5063179}"/>
          </ac:spMkLst>
        </pc:spChg>
        <pc:spChg chg="add del">
          <ac:chgData name="Никита Никита" userId="94bc1c704922e983" providerId="LiveId" clId="{0BBFB802-BB27-4ABF-B9EC-32BA980588A5}" dt="2024-01-04T06:31:08.523" v="739" actId="26606"/>
          <ac:spMkLst>
            <pc:docMk/>
            <pc:sldMk cId="2291716723" sldId="258"/>
            <ac:spMk id="16" creationId="{327D73B4-9F5C-4A64-A179-51B9500CB8B5}"/>
          </ac:spMkLst>
        </pc:spChg>
        <pc:spChg chg="add del">
          <ac:chgData name="Никита Никита" userId="94bc1c704922e983" providerId="LiveId" clId="{0BBFB802-BB27-4ABF-B9EC-32BA980588A5}" dt="2024-01-04T06:31:08.523" v="739" actId="26606"/>
          <ac:spMkLst>
            <pc:docMk/>
            <pc:sldMk cId="2291716723" sldId="258"/>
            <ac:spMk id="17" creationId="{1453BF6C-B012-48B7-B4E8-6D7AC7C27D02}"/>
          </ac:spMkLst>
        </pc:spChg>
        <pc:spChg chg="add del">
          <ac:chgData name="Никита Никита" userId="94bc1c704922e983" providerId="LiveId" clId="{0BBFB802-BB27-4ABF-B9EC-32BA980588A5}" dt="2024-01-04T06:31:08.523" v="739" actId="26606"/>
          <ac:spMkLst>
            <pc:docMk/>
            <pc:sldMk cId="2291716723" sldId="258"/>
            <ac:spMk id="18" creationId="{C1F06963-6374-4B48-844F-071A9BAAAE02}"/>
          </ac:spMkLst>
        </pc:spChg>
        <pc:spChg chg="add del">
          <ac:chgData name="Никита Никита" userId="94bc1c704922e983" providerId="LiveId" clId="{0BBFB802-BB27-4ABF-B9EC-32BA980588A5}" dt="2024-01-04T06:31:08.523" v="739" actId="26606"/>
          <ac:spMkLst>
            <pc:docMk/>
            <pc:sldMk cId="2291716723" sldId="258"/>
            <ac:spMk id="19" creationId="{E3020543-B24B-4EC4-8FFC-8DD88EEA91A8}"/>
          </ac:spMkLst>
        </pc:spChg>
        <pc:spChg chg="add del">
          <ac:chgData name="Никита Никита" userId="94bc1c704922e983" providerId="LiveId" clId="{0BBFB802-BB27-4ABF-B9EC-32BA980588A5}" dt="2024-01-04T06:31:10.523" v="741" actId="26606"/>
          <ac:spMkLst>
            <pc:docMk/>
            <pc:sldMk cId="2291716723" sldId="258"/>
            <ac:spMk id="23" creationId="{B210AC1D-4063-4C6E-9528-FA9C4C0C18E6}"/>
          </ac:spMkLst>
        </pc:spChg>
        <pc:spChg chg="add del">
          <ac:chgData name="Никита Никита" userId="94bc1c704922e983" providerId="LiveId" clId="{0BBFB802-BB27-4ABF-B9EC-32BA980588A5}" dt="2024-01-04T06:31:10.523" v="741" actId="26606"/>
          <ac:spMkLst>
            <pc:docMk/>
            <pc:sldMk cId="2291716723" sldId="258"/>
            <ac:spMk id="24" creationId="{02F8C595-E68C-4306-AED8-DC7826A0A506}"/>
          </ac:spMkLst>
        </pc:spChg>
        <pc:spChg chg="add">
          <ac:chgData name="Никита Никита" userId="94bc1c704922e983" providerId="LiveId" clId="{0BBFB802-BB27-4ABF-B9EC-32BA980588A5}" dt="2024-01-04T06:31:10.570" v="742" actId="26606"/>
          <ac:spMkLst>
            <pc:docMk/>
            <pc:sldMk cId="2291716723" sldId="258"/>
            <ac:spMk id="26" creationId="{327D73B4-9F5C-4A64-A179-51B9500CB8B5}"/>
          </ac:spMkLst>
        </pc:spChg>
        <pc:spChg chg="add">
          <ac:chgData name="Никита Никита" userId="94bc1c704922e983" providerId="LiveId" clId="{0BBFB802-BB27-4ABF-B9EC-32BA980588A5}" dt="2024-01-04T06:31:10.570" v="742" actId="26606"/>
          <ac:spMkLst>
            <pc:docMk/>
            <pc:sldMk cId="2291716723" sldId="258"/>
            <ac:spMk id="27" creationId="{C1F06963-6374-4B48-844F-071A9BAAAE02}"/>
          </ac:spMkLst>
        </pc:spChg>
        <pc:spChg chg="add">
          <ac:chgData name="Никита Никита" userId="94bc1c704922e983" providerId="LiveId" clId="{0BBFB802-BB27-4ABF-B9EC-32BA980588A5}" dt="2024-01-04T06:31:10.570" v="742" actId="26606"/>
          <ac:spMkLst>
            <pc:docMk/>
            <pc:sldMk cId="2291716723" sldId="258"/>
            <ac:spMk id="28" creationId="{6CB927A4-E432-4310-9CD5-E89FF5063179}"/>
          </ac:spMkLst>
        </pc:spChg>
        <pc:spChg chg="add">
          <ac:chgData name="Никита Никита" userId="94bc1c704922e983" providerId="LiveId" clId="{0BBFB802-BB27-4ABF-B9EC-32BA980588A5}" dt="2024-01-04T06:31:10.570" v="742" actId="26606"/>
          <ac:spMkLst>
            <pc:docMk/>
            <pc:sldMk cId="2291716723" sldId="258"/>
            <ac:spMk id="29" creationId="{1453BF6C-B012-48B7-B4E8-6D7AC7C27D02}"/>
          </ac:spMkLst>
        </pc:spChg>
        <pc:spChg chg="add">
          <ac:chgData name="Никита Никита" userId="94bc1c704922e983" providerId="LiveId" clId="{0BBFB802-BB27-4ABF-B9EC-32BA980588A5}" dt="2024-01-04T06:31:10.570" v="742" actId="26606"/>
          <ac:spMkLst>
            <pc:docMk/>
            <pc:sldMk cId="2291716723" sldId="258"/>
            <ac:spMk id="30" creationId="{E3020543-B24B-4EC4-8FFC-8DD88EEA91A8}"/>
          </ac:spMkLst>
        </pc:spChg>
        <pc:picChg chg="add mod ord">
          <ac:chgData name="Никита Никита" userId="94bc1c704922e983" providerId="LiveId" clId="{0BBFB802-BB27-4ABF-B9EC-32BA980588A5}" dt="2024-01-04T06:31:10.570" v="742" actId="26606"/>
          <ac:picMkLst>
            <pc:docMk/>
            <pc:sldMk cId="2291716723" sldId="258"/>
            <ac:picMk id="6" creationId="{1AB788B9-C566-AF90-E2C8-B22DBE5BD0AC}"/>
          </ac:picMkLst>
        </pc:picChg>
        <pc:cxnChg chg="add del">
          <ac:chgData name="Никита Никита" userId="94bc1c704922e983" providerId="LiveId" clId="{0BBFB802-BB27-4ABF-B9EC-32BA980588A5}" dt="2024-01-04T06:31:08.523" v="739" actId="26606"/>
          <ac:cxnSpMkLst>
            <pc:docMk/>
            <pc:sldMk cId="2291716723" sldId="258"/>
            <ac:cxnSpMk id="21" creationId="{C49DA8F6-BCC1-4447-B54C-57856834B94B}"/>
          </ac:cxnSpMkLst>
        </pc:cxnChg>
        <pc:cxnChg chg="add">
          <ac:chgData name="Никита Никита" userId="94bc1c704922e983" providerId="LiveId" clId="{0BBFB802-BB27-4ABF-B9EC-32BA980588A5}" dt="2024-01-04T06:31:10.570" v="742" actId="26606"/>
          <ac:cxnSpMkLst>
            <pc:docMk/>
            <pc:sldMk cId="2291716723" sldId="258"/>
            <ac:cxnSpMk id="31" creationId="{C49DA8F6-BCC1-4447-B54C-57856834B94B}"/>
          </ac:cxnSpMkLst>
        </pc:cxnChg>
      </pc:sldChg>
      <pc:sldChg chg="addSp delSp modSp new mod ord setBg">
        <pc:chgData name="Никита Никита" userId="94bc1c704922e983" providerId="LiveId" clId="{0BBFB802-BB27-4ABF-B9EC-32BA980588A5}" dt="2024-01-04T06:40:38.430" v="1074"/>
        <pc:sldMkLst>
          <pc:docMk/>
          <pc:sldMk cId="203899235" sldId="259"/>
        </pc:sldMkLst>
        <pc:spChg chg="mod">
          <ac:chgData name="Никита Никита" userId="94bc1c704922e983" providerId="LiveId" clId="{0BBFB802-BB27-4ABF-B9EC-32BA980588A5}" dt="2024-01-04T06:39:24.910" v="1071" actId="207"/>
          <ac:spMkLst>
            <pc:docMk/>
            <pc:sldMk cId="203899235" sldId="259"/>
            <ac:spMk id="2" creationId="{A9944747-57DB-A968-54A4-EEBAB631EA65}"/>
          </ac:spMkLst>
        </pc:spChg>
        <pc:spChg chg="add mod">
          <ac:chgData name="Никита Никита" userId="94bc1c704922e983" providerId="LiveId" clId="{0BBFB802-BB27-4ABF-B9EC-32BA980588A5}" dt="2024-01-04T06:38:52.494" v="1068" actId="26606"/>
          <ac:spMkLst>
            <pc:docMk/>
            <pc:sldMk cId="203899235" sldId="259"/>
            <ac:spMk id="4" creationId="{0CA60095-BA88-090D-CC0F-1BC808AB6C96}"/>
          </ac:spMkLst>
        </pc:spChg>
        <pc:spChg chg="add">
          <ac:chgData name="Никита Никита" userId="94bc1c704922e983" providerId="LiveId" clId="{0BBFB802-BB27-4ABF-B9EC-32BA980588A5}" dt="2024-01-04T06:38:52.494" v="1068" actId="26606"/>
          <ac:spMkLst>
            <pc:docMk/>
            <pc:sldMk cId="203899235" sldId="259"/>
            <ac:spMk id="13" creationId="{F13C74B1-5B17-4795-BED0-7140497B445A}"/>
          </ac:spMkLst>
        </pc:spChg>
        <pc:spChg chg="add">
          <ac:chgData name="Никита Никита" userId="94bc1c704922e983" providerId="LiveId" clId="{0BBFB802-BB27-4ABF-B9EC-32BA980588A5}" dt="2024-01-04T06:38:52.494" v="1068" actId="26606"/>
          <ac:spMkLst>
            <pc:docMk/>
            <pc:sldMk cId="203899235" sldId="259"/>
            <ac:spMk id="15" creationId="{D4974D33-8DC5-464E-8C6D-BE58F0669C17}"/>
          </ac:spMkLst>
        </pc:spChg>
        <pc:picChg chg="add del mod">
          <ac:chgData name="Никита Никита" userId="94bc1c704922e983" providerId="LiveId" clId="{0BBFB802-BB27-4ABF-B9EC-32BA980588A5}" dt="2024-01-04T06:38:01.780" v="1064" actId="478"/>
          <ac:picMkLst>
            <pc:docMk/>
            <pc:sldMk cId="203899235" sldId="259"/>
            <ac:picMk id="6" creationId="{3D7FC297-D667-A65C-E79C-D8D0208DBCBA}"/>
          </ac:picMkLst>
        </pc:picChg>
        <pc:picChg chg="add mod">
          <ac:chgData name="Никита Никита" userId="94bc1c704922e983" providerId="LiveId" clId="{0BBFB802-BB27-4ABF-B9EC-32BA980588A5}" dt="2024-01-04T06:38:52.494" v="1068" actId="26606"/>
          <ac:picMkLst>
            <pc:docMk/>
            <pc:sldMk cId="203899235" sldId="259"/>
            <ac:picMk id="8" creationId="{BC321ED2-06E6-E586-EBC9-7BFDCA85E465}"/>
          </ac:picMkLst>
        </pc:picChg>
      </pc:sldChg>
      <pc:sldChg chg="addSp delSp modSp new mod setBg">
        <pc:chgData name="Никита Никита" userId="94bc1c704922e983" providerId="LiveId" clId="{0BBFB802-BB27-4ABF-B9EC-32BA980588A5}" dt="2024-01-05T03:02:16.673" v="4611" actId="20577"/>
        <pc:sldMkLst>
          <pc:docMk/>
          <pc:sldMk cId="1391957685" sldId="260"/>
        </pc:sldMkLst>
        <pc:spChg chg="mod">
          <ac:chgData name="Никита Никита" userId="94bc1c704922e983" providerId="LiveId" clId="{0BBFB802-BB27-4ABF-B9EC-32BA980588A5}" dt="2024-01-05T03:02:16.673" v="4611" actId="20577"/>
          <ac:spMkLst>
            <pc:docMk/>
            <pc:sldMk cId="1391957685" sldId="260"/>
            <ac:spMk id="2" creationId="{AC24D591-BFFB-2B7E-7959-F201ABA3588F}"/>
          </ac:spMkLst>
        </pc:spChg>
        <pc:spChg chg="del">
          <ac:chgData name="Никита Никита" userId="94bc1c704922e983" providerId="LiveId" clId="{0BBFB802-BB27-4ABF-B9EC-32BA980588A5}" dt="2024-01-04T06:48:47.098" v="1314"/>
          <ac:spMkLst>
            <pc:docMk/>
            <pc:sldMk cId="1391957685" sldId="260"/>
            <ac:spMk id="3" creationId="{FD570ACA-88C3-2CEC-178B-34A5AD65C3AA}"/>
          </ac:spMkLst>
        </pc:spChg>
        <pc:spChg chg="mod ord">
          <ac:chgData name="Никита Никита" userId="94bc1c704922e983" providerId="LiveId" clId="{0BBFB802-BB27-4ABF-B9EC-32BA980588A5}" dt="2024-01-05T03:01:50.900" v="4608" actId="26606"/>
          <ac:spMkLst>
            <pc:docMk/>
            <pc:sldMk cId="1391957685" sldId="260"/>
            <ac:spMk id="4" creationId="{7931D18B-E38E-521A-E67D-CA3EA66F6F65}"/>
          </ac:spMkLst>
        </pc:spChg>
        <pc:spChg chg="add del mod">
          <ac:chgData name="Никита Никита" userId="94bc1c704922e983" providerId="LiveId" clId="{0BBFB802-BB27-4ABF-B9EC-32BA980588A5}" dt="2024-01-05T03:01:34.806" v="4597"/>
          <ac:spMkLst>
            <pc:docMk/>
            <pc:sldMk cId="1391957685" sldId="260"/>
            <ac:spMk id="5" creationId="{12201FA3-AFA2-18AA-2D4D-7AA403D77809}"/>
          </ac:spMkLst>
        </pc:spChg>
        <pc:spChg chg="add del">
          <ac:chgData name="Никита Никита" userId="94bc1c704922e983" providerId="LiveId" clId="{0BBFB802-BB27-4ABF-B9EC-32BA980588A5}" dt="2024-01-04T06:49:04.030" v="1322" actId="26606"/>
          <ac:spMkLst>
            <pc:docMk/>
            <pc:sldMk cId="1391957685" sldId="260"/>
            <ac:spMk id="13" creationId="{99F1FFA9-D672-408C-9220-ADEEC6ABDD09}"/>
          </ac:spMkLst>
        </pc:spChg>
        <pc:spChg chg="add del">
          <ac:chgData name="Никита Никита" userId="94bc1c704922e983" providerId="LiveId" clId="{0BBFB802-BB27-4ABF-B9EC-32BA980588A5}" dt="2024-01-04T06:49:04.804" v="1324" actId="26606"/>
          <ac:spMkLst>
            <pc:docMk/>
            <pc:sldMk cId="1391957685" sldId="260"/>
            <ac:spMk id="15" creationId="{41AB65AE-A08D-4F43-8E53-5F1B8D842438}"/>
          </ac:spMkLst>
        </pc:spChg>
        <pc:spChg chg="add del">
          <ac:chgData name="Никита Никита" userId="94bc1c704922e983" providerId="LiveId" clId="{0BBFB802-BB27-4ABF-B9EC-32BA980588A5}" dt="2024-01-04T06:49:12.536" v="1326" actId="26606"/>
          <ac:spMkLst>
            <pc:docMk/>
            <pc:sldMk cId="1391957685" sldId="260"/>
            <ac:spMk id="17" creationId="{F83B1BEA-1159-4AE5-AD9B-9440E5189009}"/>
          </ac:spMkLst>
        </pc:spChg>
        <pc:spChg chg="add del">
          <ac:chgData name="Никита Никита" userId="94bc1c704922e983" providerId="LiveId" clId="{0BBFB802-BB27-4ABF-B9EC-32BA980588A5}" dt="2024-01-04T06:49:12.536" v="1326" actId="26606"/>
          <ac:spMkLst>
            <pc:docMk/>
            <pc:sldMk cId="1391957685" sldId="260"/>
            <ac:spMk id="18" creationId="{5D50C310-510F-45B8-81D2-BE905D5C6D58}"/>
          </ac:spMkLst>
        </pc:spChg>
        <pc:spChg chg="add del">
          <ac:chgData name="Никита Никита" userId="94bc1c704922e983" providerId="LiveId" clId="{0BBFB802-BB27-4ABF-B9EC-32BA980588A5}" dt="2024-01-04T06:49:19.222" v="1328" actId="26606"/>
          <ac:spMkLst>
            <pc:docMk/>
            <pc:sldMk cId="1391957685" sldId="260"/>
            <ac:spMk id="20" creationId="{2DAA6C16-BF9B-4A3E-BC70-EE6015D4F967}"/>
          </ac:spMkLst>
        </pc:spChg>
        <pc:spChg chg="add del">
          <ac:chgData name="Никита Никита" userId="94bc1c704922e983" providerId="LiveId" clId="{0BBFB802-BB27-4ABF-B9EC-32BA980588A5}" dt="2024-01-04T06:49:22.253" v="1330" actId="26606"/>
          <ac:spMkLst>
            <pc:docMk/>
            <pc:sldMk cId="1391957685" sldId="260"/>
            <ac:spMk id="24" creationId="{7A203437-703A-4E00-A8C0-91D328D6C7C7}"/>
          </ac:spMkLst>
        </pc:spChg>
        <pc:spChg chg="add del">
          <ac:chgData name="Никита Никита" userId="94bc1c704922e983" providerId="LiveId" clId="{0BBFB802-BB27-4ABF-B9EC-32BA980588A5}" dt="2024-01-04T06:49:22.253" v="1330" actId="26606"/>
          <ac:spMkLst>
            <pc:docMk/>
            <pc:sldMk cId="1391957685" sldId="260"/>
            <ac:spMk id="25" creationId="{CD84038B-4A56-439B-A184-79B2D4506692}"/>
          </ac:spMkLst>
        </pc:spChg>
        <pc:spChg chg="add del">
          <ac:chgData name="Никита Никита" userId="94bc1c704922e983" providerId="LiveId" clId="{0BBFB802-BB27-4ABF-B9EC-32BA980588A5}" dt="2024-01-04T06:49:22.253" v="1330" actId="26606"/>
          <ac:spMkLst>
            <pc:docMk/>
            <pc:sldMk cId="1391957685" sldId="260"/>
            <ac:spMk id="26" creationId="{4F96EE13-2C4D-4262-812E-DDE5FC35F0AD}"/>
          </ac:spMkLst>
        </pc:spChg>
        <pc:spChg chg="add del">
          <ac:chgData name="Никита Никита" userId="94bc1c704922e983" providerId="LiveId" clId="{0BBFB802-BB27-4ABF-B9EC-32BA980588A5}" dt="2024-01-04T06:49:25.138" v="1332" actId="26606"/>
          <ac:spMkLst>
            <pc:docMk/>
            <pc:sldMk cId="1391957685" sldId="260"/>
            <ac:spMk id="28" creationId="{95B1FC96-0749-41C9-BAED-E089E77149FA}"/>
          </ac:spMkLst>
        </pc:spChg>
        <pc:spChg chg="add del">
          <ac:chgData name="Никита Никита" userId="94bc1c704922e983" providerId="LiveId" clId="{0BBFB802-BB27-4ABF-B9EC-32BA980588A5}" dt="2024-01-04T06:49:25.138" v="1332" actId="26606"/>
          <ac:spMkLst>
            <pc:docMk/>
            <pc:sldMk cId="1391957685" sldId="260"/>
            <ac:spMk id="29" creationId="{63C1A86C-B1A8-4AEC-B001-595C91716E77}"/>
          </ac:spMkLst>
        </pc:spChg>
        <pc:spChg chg="add del">
          <ac:chgData name="Никита Никита" userId="94bc1c704922e983" providerId="LiveId" clId="{0BBFB802-BB27-4ABF-B9EC-32BA980588A5}" dt="2024-01-05T03:01:50.900" v="4608" actId="26606"/>
          <ac:spMkLst>
            <pc:docMk/>
            <pc:sldMk cId="1391957685" sldId="260"/>
            <ac:spMk id="31" creationId="{129F4FEF-3F4E-4042-8E6D-C24E201FB31A}"/>
          </ac:spMkLst>
        </pc:spChg>
        <pc:spChg chg="add">
          <ac:chgData name="Никита Никита" userId="94bc1c704922e983" providerId="LiveId" clId="{0BBFB802-BB27-4ABF-B9EC-32BA980588A5}" dt="2024-01-05T03:01:50.900" v="4608" actId="26606"/>
          <ac:spMkLst>
            <pc:docMk/>
            <pc:sldMk cId="1391957685" sldId="260"/>
            <ac:spMk id="36" creationId="{21AC6A30-4F22-4C0F-B278-19C5B8A80C55}"/>
          </ac:spMkLst>
        </pc:spChg>
        <pc:spChg chg="add">
          <ac:chgData name="Никита Никита" userId="94bc1c704922e983" providerId="LiveId" clId="{0BBFB802-BB27-4ABF-B9EC-32BA980588A5}" dt="2024-01-05T03:01:50.900" v="4608" actId="26606"/>
          <ac:spMkLst>
            <pc:docMk/>
            <pc:sldMk cId="1391957685" sldId="260"/>
            <ac:spMk id="38" creationId="{BB4335AD-65B1-44E4-90AF-264024FE4BD2}"/>
          </ac:spMkLst>
        </pc:spChg>
        <pc:grpChg chg="add del">
          <ac:chgData name="Никита Никита" userId="94bc1c704922e983" providerId="LiveId" clId="{0BBFB802-BB27-4ABF-B9EC-32BA980588A5}" dt="2024-01-04T06:49:19.222" v="1328" actId="26606"/>
          <ac:grpSpMkLst>
            <pc:docMk/>
            <pc:sldMk cId="1391957685" sldId="260"/>
            <ac:grpSpMk id="21" creationId="{A4AE1828-51FD-4AD7-BCF6-9AF5C696CE5D}"/>
          </ac:grpSpMkLst>
        </pc:grpChg>
        <pc:picChg chg="add del mod ord">
          <ac:chgData name="Никита Никита" userId="94bc1c704922e983" providerId="LiveId" clId="{0BBFB802-BB27-4ABF-B9EC-32BA980588A5}" dt="2024-01-05T03:01:05.881" v="4596" actId="478"/>
          <ac:picMkLst>
            <pc:docMk/>
            <pc:sldMk cId="1391957685" sldId="260"/>
            <ac:picMk id="6" creationId="{352D4212-F5FC-339B-D260-ED76C55F77AD}"/>
          </ac:picMkLst>
        </pc:picChg>
        <pc:picChg chg="add del mod ord">
          <ac:chgData name="Никита Никита" userId="94bc1c704922e983" providerId="LiveId" clId="{0BBFB802-BB27-4ABF-B9EC-32BA980588A5}" dt="2024-01-05T03:01:04.192" v="4595" actId="478"/>
          <ac:picMkLst>
            <pc:docMk/>
            <pc:sldMk cId="1391957685" sldId="260"/>
            <ac:picMk id="8" creationId="{284EC62F-313E-3E21-1949-B985A1BDFEEC}"/>
          </ac:picMkLst>
        </pc:picChg>
        <pc:picChg chg="add mod">
          <ac:chgData name="Никита Никита" userId="94bc1c704922e983" providerId="LiveId" clId="{0BBFB802-BB27-4ABF-B9EC-32BA980588A5}" dt="2024-01-05T03:01:50.900" v="4608" actId="26606"/>
          <ac:picMkLst>
            <pc:docMk/>
            <pc:sldMk cId="1391957685" sldId="260"/>
            <ac:picMk id="9" creationId="{E3CD19B2-2380-509A-E64A-70FD40D3C904}"/>
          </ac:picMkLst>
        </pc:picChg>
        <pc:picChg chg="add del mod">
          <ac:chgData name="Никита Никита" userId="94bc1c704922e983" providerId="LiveId" clId="{0BBFB802-BB27-4ABF-B9EC-32BA980588A5}" dt="2024-01-05T03:01:43.246" v="4602" actId="478"/>
          <ac:picMkLst>
            <pc:docMk/>
            <pc:sldMk cId="1391957685" sldId="260"/>
            <ac:picMk id="11" creationId="{149CC60E-2784-8723-BE8F-E9894BAD20AF}"/>
          </ac:picMkLst>
        </pc:picChg>
        <pc:picChg chg="add mod ord">
          <ac:chgData name="Никита Никита" userId="94bc1c704922e983" providerId="LiveId" clId="{0BBFB802-BB27-4ABF-B9EC-32BA980588A5}" dt="2024-01-05T03:01:50.900" v="4608" actId="26606"/>
          <ac:picMkLst>
            <pc:docMk/>
            <pc:sldMk cId="1391957685" sldId="260"/>
            <ac:picMk id="13" creationId="{93AF1C43-B6C1-8A5F-9902-C3F955551516}"/>
          </ac:picMkLst>
        </pc:picChg>
      </pc:sldChg>
      <pc:sldChg chg="addSp delSp modSp new mod setBg">
        <pc:chgData name="Никита Никита" userId="94bc1c704922e983" providerId="LiveId" clId="{0BBFB802-BB27-4ABF-B9EC-32BA980588A5}" dt="2024-01-05T03:00:44.787" v="4594" actId="167"/>
        <pc:sldMkLst>
          <pc:docMk/>
          <pc:sldMk cId="1142106695" sldId="261"/>
        </pc:sldMkLst>
        <pc:spChg chg="add mod">
          <ac:chgData name="Никита Никита" userId="94bc1c704922e983" providerId="LiveId" clId="{0BBFB802-BB27-4ABF-B9EC-32BA980588A5}" dt="2024-01-04T06:47:47.890" v="1313" actId="115"/>
          <ac:spMkLst>
            <pc:docMk/>
            <pc:sldMk cId="1142106695" sldId="261"/>
            <ac:spMk id="4" creationId="{831892EF-122D-0590-9335-49223C069731}"/>
          </ac:spMkLst>
        </pc:spChg>
        <pc:spChg chg="add del mod">
          <ac:chgData name="Никита Никита" userId="94bc1c704922e983" providerId="LiveId" clId="{0BBFB802-BB27-4ABF-B9EC-32BA980588A5}" dt="2024-01-04T06:44:38.342" v="1264" actId="11529"/>
          <ac:spMkLst>
            <pc:docMk/>
            <pc:sldMk cId="1142106695" sldId="261"/>
            <ac:spMk id="5" creationId="{F7FC3034-E002-A060-1AA5-AD1AE85B8A77}"/>
          </ac:spMkLst>
        </pc:spChg>
        <pc:spChg chg="add">
          <ac:chgData name="Никита Никита" userId="94bc1c704922e983" providerId="LiveId" clId="{0BBFB802-BB27-4ABF-B9EC-32BA980588A5}" dt="2024-01-04T06:41:22.711" v="1080" actId="26606"/>
          <ac:spMkLst>
            <pc:docMk/>
            <pc:sldMk cId="1142106695" sldId="261"/>
            <ac:spMk id="8" creationId="{42A4FC2C-047E-45A5-965D-8E1E3BF09BC6}"/>
          </ac:spMkLst>
        </pc:spChg>
        <pc:spChg chg="add mod">
          <ac:chgData name="Никита Никита" userId="94bc1c704922e983" providerId="LiveId" clId="{0BBFB802-BB27-4ABF-B9EC-32BA980588A5}" dt="2024-01-04T06:47:29.940" v="1308" actId="207"/>
          <ac:spMkLst>
            <pc:docMk/>
            <pc:sldMk cId="1142106695" sldId="261"/>
            <ac:spMk id="9" creationId="{39FF4EA5-D61E-D54E-39E4-DBC5C3DC653D}"/>
          </ac:spMkLst>
        </pc:spChg>
        <pc:picChg chg="add del mod">
          <ac:chgData name="Никита Никита" userId="94bc1c704922e983" providerId="LiveId" clId="{0BBFB802-BB27-4ABF-B9EC-32BA980588A5}" dt="2024-01-05T02:59:53.205" v="4588" actId="478"/>
          <ac:picMkLst>
            <pc:docMk/>
            <pc:sldMk cId="1142106695" sldId="261"/>
            <ac:picMk id="3" creationId="{0562ADE5-CDF8-5611-8D17-AF78E6D31143}"/>
          </ac:picMkLst>
        </pc:picChg>
        <pc:picChg chg="add mod ord">
          <ac:chgData name="Никита Никита" userId="94bc1c704922e983" providerId="LiveId" clId="{0BBFB802-BB27-4ABF-B9EC-32BA980588A5}" dt="2024-01-05T03:00:44.787" v="4594" actId="167"/>
          <ac:picMkLst>
            <pc:docMk/>
            <pc:sldMk cId="1142106695" sldId="261"/>
            <ac:picMk id="5" creationId="{3B68485D-7BEB-BA4D-CEE5-6545E51CB0B4}"/>
          </ac:picMkLst>
        </pc:picChg>
        <pc:cxnChg chg="add mod">
          <ac:chgData name="Никита Никита" userId="94bc1c704922e983" providerId="LiveId" clId="{0BBFB802-BB27-4ABF-B9EC-32BA980588A5}" dt="2024-01-04T06:46:44.804" v="1285" actId="692"/>
          <ac:cxnSpMkLst>
            <pc:docMk/>
            <pc:sldMk cId="1142106695" sldId="261"/>
            <ac:cxnSpMk id="7" creationId="{FC15E26E-34A6-1ECB-DE86-20428BCBD35C}"/>
          </ac:cxnSpMkLst>
        </pc:cxnChg>
      </pc:sldChg>
      <pc:sldChg chg="addSp delSp modSp new mod setBg">
        <pc:chgData name="Никита Никита" userId="94bc1c704922e983" providerId="LiveId" clId="{0BBFB802-BB27-4ABF-B9EC-32BA980588A5}" dt="2024-01-04T06:57:27.294" v="1947" actId="207"/>
        <pc:sldMkLst>
          <pc:docMk/>
          <pc:sldMk cId="3058371212" sldId="262"/>
        </pc:sldMkLst>
        <pc:spChg chg="mod ord">
          <ac:chgData name="Никита Никита" userId="94bc1c704922e983" providerId="LiveId" clId="{0BBFB802-BB27-4ABF-B9EC-32BA980588A5}" dt="2024-01-04T06:57:27.294" v="1947" actId="207"/>
          <ac:spMkLst>
            <pc:docMk/>
            <pc:sldMk cId="3058371212" sldId="262"/>
            <ac:spMk id="2" creationId="{74943C5C-5D9D-D2B5-6005-C38D69263478}"/>
          </ac:spMkLst>
        </pc:spChg>
        <pc:spChg chg="del">
          <ac:chgData name="Никита Никита" userId="94bc1c704922e983" providerId="LiveId" clId="{0BBFB802-BB27-4ABF-B9EC-32BA980588A5}" dt="2024-01-04T06:54:52.216" v="1819"/>
          <ac:spMkLst>
            <pc:docMk/>
            <pc:sldMk cId="3058371212" sldId="262"/>
            <ac:spMk id="3" creationId="{B0985662-DDA2-FB36-6A61-EC1E7C5D8AFE}"/>
          </ac:spMkLst>
        </pc:spChg>
        <pc:spChg chg="del mod">
          <ac:chgData name="Никита Никита" userId="94bc1c704922e983" providerId="LiveId" clId="{0BBFB802-BB27-4ABF-B9EC-32BA980588A5}" dt="2024-01-04T06:56:41.795" v="1940" actId="26606"/>
          <ac:spMkLst>
            <pc:docMk/>
            <pc:sldMk cId="3058371212" sldId="262"/>
            <ac:spMk id="4" creationId="{1B7A221C-8A95-0E07-4364-38F7D3F49063}"/>
          </ac:spMkLst>
        </pc:spChg>
        <pc:spChg chg="add del mod">
          <ac:chgData name="Никита Никита" userId="94bc1c704922e983" providerId="LiveId" clId="{0BBFB802-BB27-4ABF-B9EC-32BA980588A5}" dt="2024-01-04T06:54:58.314" v="1821"/>
          <ac:spMkLst>
            <pc:docMk/>
            <pc:sldMk cId="3058371212" sldId="262"/>
            <ac:spMk id="8" creationId="{02D27933-09D7-FFD4-7E06-6D4F34EB922F}"/>
          </ac:spMkLst>
        </pc:spChg>
        <pc:spChg chg="add del">
          <ac:chgData name="Никита Никита" userId="94bc1c704922e983" providerId="LiveId" clId="{0BBFB802-BB27-4ABF-B9EC-32BA980588A5}" dt="2024-01-04T06:56:17.284" v="1938" actId="26606"/>
          <ac:spMkLst>
            <pc:docMk/>
            <pc:sldMk cId="3058371212" sldId="262"/>
            <ac:spMk id="15" creationId="{04812C46-200A-4DEB-A05E-3ED6C68C2387}"/>
          </ac:spMkLst>
        </pc:spChg>
        <pc:spChg chg="add del">
          <ac:chgData name="Никита Никита" userId="94bc1c704922e983" providerId="LiveId" clId="{0BBFB802-BB27-4ABF-B9EC-32BA980588A5}" dt="2024-01-04T06:56:17.284" v="1938" actId="26606"/>
          <ac:spMkLst>
            <pc:docMk/>
            <pc:sldMk cId="3058371212" sldId="262"/>
            <ac:spMk id="17" creationId="{D1EA859B-E555-4109-94F3-6700E046E008}"/>
          </ac:spMkLst>
        </pc:spChg>
        <pc:spChg chg="add del">
          <ac:chgData name="Никита Никита" userId="94bc1c704922e983" providerId="LiveId" clId="{0BBFB802-BB27-4ABF-B9EC-32BA980588A5}" dt="2024-01-04T06:56:41.795" v="1940" actId="26606"/>
          <ac:spMkLst>
            <pc:docMk/>
            <pc:sldMk cId="3058371212" sldId="262"/>
            <ac:spMk id="22" creationId="{B95B9BA8-1D69-4796-85F5-B6D0BD52354B}"/>
          </ac:spMkLst>
        </pc:spChg>
        <pc:spChg chg="add">
          <ac:chgData name="Никита Никита" userId="94bc1c704922e983" providerId="LiveId" clId="{0BBFB802-BB27-4ABF-B9EC-32BA980588A5}" dt="2024-01-04T06:56:41.795" v="1940" actId="26606"/>
          <ac:spMkLst>
            <pc:docMk/>
            <pc:sldMk cId="3058371212" sldId="262"/>
            <ac:spMk id="31" creationId="{68115176-AEC9-4FF7-8DF7-318ECB832D13}"/>
          </ac:spMkLst>
        </pc:spChg>
        <pc:spChg chg="add">
          <ac:chgData name="Никита Никита" userId="94bc1c704922e983" providerId="LiveId" clId="{0BBFB802-BB27-4ABF-B9EC-32BA980588A5}" dt="2024-01-04T06:56:41.795" v="1940" actId="26606"/>
          <ac:spMkLst>
            <pc:docMk/>
            <pc:sldMk cId="3058371212" sldId="262"/>
            <ac:spMk id="33" creationId="{7BC5096B-3782-42A4-8A8B-866FA29BC3DA}"/>
          </ac:spMkLst>
        </pc:spChg>
        <pc:grpChg chg="add del">
          <ac:chgData name="Никита Никита" userId="94bc1c704922e983" providerId="LiveId" clId="{0BBFB802-BB27-4ABF-B9EC-32BA980588A5}" dt="2024-01-04T06:56:41.795" v="1940" actId="26606"/>
          <ac:grpSpMkLst>
            <pc:docMk/>
            <pc:sldMk cId="3058371212" sldId="262"/>
            <ac:grpSpMk id="24" creationId="{23705FF7-CAB4-430F-A07B-AF2245F17F1C}"/>
          </ac:grpSpMkLst>
        </pc:grpChg>
        <pc:picChg chg="add del mod">
          <ac:chgData name="Никита Никита" userId="94bc1c704922e983" providerId="LiveId" clId="{0BBFB802-BB27-4ABF-B9EC-32BA980588A5}" dt="2024-01-04T06:54:55.057" v="1820" actId="478"/>
          <ac:picMkLst>
            <pc:docMk/>
            <pc:sldMk cId="3058371212" sldId="262"/>
            <ac:picMk id="6" creationId="{5C4C5989-BB85-C789-A15D-405FB384C1FD}"/>
          </ac:picMkLst>
        </pc:picChg>
        <pc:picChg chg="add mod ord">
          <ac:chgData name="Никита Никита" userId="94bc1c704922e983" providerId="LiveId" clId="{0BBFB802-BB27-4ABF-B9EC-32BA980588A5}" dt="2024-01-04T06:56:41.795" v="1940" actId="26606"/>
          <ac:picMkLst>
            <pc:docMk/>
            <pc:sldMk cId="3058371212" sldId="262"/>
            <ac:picMk id="10" creationId="{63B4A697-D9C9-E6D1-0FCC-821B83E3F6C3}"/>
          </ac:picMkLst>
        </pc:picChg>
      </pc:sldChg>
      <pc:sldChg chg="addSp delSp modSp new mod setBg">
        <pc:chgData name="Никита Никита" userId="94bc1c704922e983" providerId="LiveId" clId="{0BBFB802-BB27-4ABF-B9EC-32BA980588A5}" dt="2024-01-04T07:04:05.151" v="2481" actId="207"/>
        <pc:sldMkLst>
          <pc:docMk/>
          <pc:sldMk cId="1866756768" sldId="263"/>
        </pc:sldMkLst>
        <pc:spChg chg="add del mod">
          <ac:chgData name="Никита Никита" userId="94bc1c704922e983" providerId="LiveId" clId="{0BBFB802-BB27-4ABF-B9EC-32BA980588A5}" dt="2024-01-04T06:59:24.172" v="1963" actId="11529"/>
          <ac:spMkLst>
            <pc:docMk/>
            <pc:sldMk cId="1866756768" sldId="263"/>
            <ac:spMk id="6" creationId="{90EEAC1B-36E6-2973-8F0A-DE30276BC698}"/>
          </ac:spMkLst>
        </pc:spChg>
        <pc:spChg chg="add del mod">
          <ac:chgData name="Никита Никита" userId="94bc1c704922e983" providerId="LiveId" clId="{0BBFB802-BB27-4ABF-B9EC-32BA980588A5}" dt="2024-01-04T06:59:59.851" v="1969" actId="11529"/>
          <ac:spMkLst>
            <pc:docMk/>
            <pc:sldMk cId="1866756768" sldId="263"/>
            <ac:spMk id="7" creationId="{B774BB70-CACD-2B1A-5480-B2BBE65A012B}"/>
          </ac:spMkLst>
        </pc:spChg>
        <pc:spChg chg="add mod">
          <ac:chgData name="Никита Никита" userId="94bc1c704922e983" providerId="LiveId" clId="{0BBFB802-BB27-4ABF-B9EC-32BA980588A5}" dt="2024-01-04T07:04:05.151" v="2481" actId="207"/>
          <ac:spMkLst>
            <pc:docMk/>
            <pc:sldMk cId="1866756768" sldId="263"/>
            <ac:spMk id="8" creationId="{51F02F88-8381-19D5-468B-6D940B057E72}"/>
          </ac:spMkLst>
        </pc:spChg>
        <pc:spChg chg="add">
          <ac:chgData name="Никита Никита" userId="94bc1c704922e983" providerId="LiveId" clId="{0BBFB802-BB27-4ABF-B9EC-32BA980588A5}" dt="2024-01-04T06:59:08.005" v="1959" actId="26606"/>
          <ac:spMkLst>
            <pc:docMk/>
            <pc:sldMk cId="1866756768" sldId="263"/>
            <ac:spMk id="10" creationId="{5D9FC6AC-4A12-4825-8ABE-0732B8EF4D16}"/>
          </ac:spMkLst>
        </pc:spChg>
        <pc:picChg chg="add del mod">
          <ac:chgData name="Никита Никита" userId="94bc1c704922e983" providerId="LiveId" clId="{0BBFB802-BB27-4ABF-B9EC-32BA980588A5}" dt="2024-01-04T06:59:00.144" v="1955"/>
          <ac:picMkLst>
            <pc:docMk/>
            <pc:sldMk cId="1866756768" sldId="263"/>
            <ac:picMk id="3" creationId="{FDEEF4C4-A51B-4743-CCAD-943DEC11E1B9}"/>
          </ac:picMkLst>
        </pc:picChg>
        <pc:picChg chg="add mod">
          <ac:chgData name="Никита Никита" userId="94bc1c704922e983" providerId="LiveId" clId="{0BBFB802-BB27-4ABF-B9EC-32BA980588A5}" dt="2024-01-04T06:59:08.005" v="1959" actId="26606"/>
          <ac:picMkLst>
            <pc:docMk/>
            <pc:sldMk cId="1866756768" sldId="263"/>
            <ac:picMk id="5" creationId="{042FE4C9-5037-566B-3F2F-29CE51A406EA}"/>
          </ac:picMkLst>
        </pc:picChg>
      </pc:sldChg>
      <pc:sldChg chg="new del">
        <pc:chgData name="Никита Никита" userId="94bc1c704922e983" providerId="LiveId" clId="{0BBFB802-BB27-4ABF-B9EC-32BA980588A5}" dt="2024-01-04T06:57:57.090" v="1949" actId="680"/>
        <pc:sldMkLst>
          <pc:docMk/>
          <pc:sldMk cId="3290578822" sldId="263"/>
        </pc:sldMkLst>
      </pc:sldChg>
      <pc:sldChg chg="addSp delSp modSp new mod setBg">
        <pc:chgData name="Никита Никита" userId="94bc1c704922e983" providerId="LiveId" clId="{0BBFB802-BB27-4ABF-B9EC-32BA980588A5}" dt="2024-01-05T02:52:16.786" v="4587" actId="20577"/>
        <pc:sldMkLst>
          <pc:docMk/>
          <pc:sldMk cId="3153786661" sldId="264"/>
        </pc:sldMkLst>
        <pc:spChg chg="add del mod">
          <ac:chgData name="Никита Никита" userId="94bc1c704922e983" providerId="LiveId" clId="{0BBFB802-BB27-4ABF-B9EC-32BA980588A5}" dt="2024-01-04T07:05:36.986" v="2503" actId="26606"/>
          <ac:spMkLst>
            <pc:docMk/>
            <pc:sldMk cId="3153786661" sldId="264"/>
            <ac:spMk id="2" creationId="{F5D144A9-9F79-DA59-3374-D332AACD4572}"/>
          </ac:spMkLst>
        </pc:spChg>
        <pc:spChg chg="del">
          <ac:chgData name="Никита Никита" userId="94bc1c704922e983" providerId="LiveId" clId="{0BBFB802-BB27-4ABF-B9EC-32BA980588A5}" dt="2024-01-04T07:05:06.696" v="2483"/>
          <ac:spMkLst>
            <pc:docMk/>
            <pc:sldMk cId="3153786661" sldId="264"/>
            <ac:spMk id="3" creationId="{F1894009-C725-3F41-B831-221B6A99013F}"/>
          </ac:spMkLst>
        </pc:spChg>
        <pc:spChg chg="add del mod ord">
          <ac:chgData name="Никита Никита" userId="94bc1c704922e983" providerId="LiveId" clId="{0BBFB802-BB27-4ABF-B9EC-32BA980588A5}" dt="2024-01-04T07:05:36.986" v="2503" actId="26606"/>
          <ac:spMkLst>
            <pc:docMk/>
            <pc:sldMk cId="3153786661" sldId="264"/>
            <ac:spMk id="4" creationId="{75318C46-629C-5FBD-9A05-0F74022D5C07}"/>
          </ac:spMkLst>
        </pc:spChg>
        <pc:spChg chg="add del mod">
          <ac:chgData name="Никита Никита" userId="94bc1c704922e983" providerId="LiveId" clId="{0BBFB802-BB27-4ABF-B9EC-32BA980588A5}" dt="2024-01-04T07:07:14.600" v="2557" actId="26606"/>
          <ac:spMkLst>
            <pc:docMk/>
            <pc:sldMk cId="3153786661" sldId="264"/>
            <ac:spMk id="9" creationId="{DDC468BB-408B-9EA7-6940-8BE01F7F812E}"/>
          </ac:spMkLst>
        </pc:spChg>
        <pc:spChg chg="add del">
          <ac:chgData name="Никита Никита" userId="94bc1c704922e983" providerId="LiveId" clId="{0BBFB802-BB27-4ABF-B9EC-32BA980588A5}" dt="2024-01-04T07:05:36.986" v="2503" actId="26606"/>
          <ac:spMkLst>
            <pc:docMk/>
            <pc:sldMk cId="3153786661" sldId="264"/>
            <ac:spMk id="11" creationId="{F13C74B1-5B17-4795-BED0-7140497B445A}"/>
          </ac:spMkLst>
        </pc:spChg>
        <pc:spChg chg="add del mod">
          <ac:chgData name="Никита Никита" userId="94bc1c704922e983" providerId="LiveId" clId="{0BBFB802-BB27-4ABF-B9EC-32BA980588A5}" dt="2024-01-04T07:07:08.354" v="2554"/>
          <ac:spMkLst>
            <pc:docMk/>
            <pc:sldMk cId="3153786661" sldId="264"/>
            <ac:spMk id="12" creationId="{F666781D-1F5B-04E6-6BB7-CCB68BAE0128}"/>
          </ac:spMkLst>
        </pc:spChg>
        <pc:spChg chg="add del">
          <ac:chgData name="Никита Никита" userId="94bc1c704922e983" providerId="LiveId" clId="{0BBFB802-BB27-4ABF-B9EC-32BA980588A5}" dt="2024-01-04T07:05:36.986" v="2503" actId="26606"/>
          <ac:spMkLst>
            <pc:docMk/>
            <pc:sldMk cId="3153786661" sldId="264"/>
            <ac:spMk id="13" creationId="{D4974D33-8DC5-464E-8C6D-BE58F0669C17}"/>
          </ac:spMkLst>
        </pc:spChg>
        <pc:spChg chg="add del">
          <ac:chgData name="Никита Никита" userId="94bc1c704922e983" providerId="LiveId" clId="{0BBFB802-BB27-4ABF-B9EC-32BA980588A5}" dt="2024-01-04T07:05:26.993" v="2488" actId="26606"/>
          <ac:spMkLst>
            <pc:docMk/>
            <pc:sldMk cId="3153786661" sldId="264"/>
            <ac:spMk id="18" creationId="{2C61293E-6EBE-43EF-A52C-9BEBFD7679D4}"/>
          </ac:spMkLst>
        </pc:spChg>
        <pc:spChg chg="add del">
          <ac:chgData name="Никита Никита" userId="94bc1c704922e983" providerId="LiveId" clId="{0BBFB802-BB27-4ABF-B9EC-32BA980588A5}" dt="2024-01-04T07:05:26.993" v="2488" actId="26606"/>
          <ac:spMkLst>
            <pc:docMk/>
            <pc:sldMk cId="3153786661" sldId="264"/>
            <ac:spMk id="20" creationId="{21540236-BFD5-4A9D-8840-4703E7F76825}"/>
          </ac:spMkLst>
        </pc:spChg>
        <pc:spChg chg="add del">
          <ac:chgData name="Никита Никита" userId="94bc1c704922e983" providerId="LiveId" clId="{0BBFB802-BB27-4ABF-B9EC-32BA980588A5}" dt="2024-01-04T07:07:14.600" v="2557" actId="26606"/>
          <ac:spMkLst>
            <pc:docMk/>
            <pc:sldMk cId="3153786661" sldId="264"/>
            <ac:spMk id="24" creationId="{7A5F0580-5EE9-419F-96EE-B6529EF6E7D0}"/>
          </ac:spMkLst>
        </pc:spChg>
        <pc:spChg chg="add del">
          <ac:chgData name="Никита Никита" userId="94bc1c704922e983" providerId="LiveId" clId="{0BBFB802-BB27-4ABF-B9EC-32BA980588A5}" dt="2024-01-04T07:05:34.963" v="2500" actId="26606"/>
          <ac:spMkLst>
            <pc:docMk/>
            <pc:sldMk cId="3153786661" sldId="264"/>
            <ac:spMk id="40" creationId="{42A4FC2C-047E-45A5-965D-8E1E3BF09BC6}"/>
          </ac:spMkLst>
        </pc:spChg>
        <pc:spChg chg="add del">
          <ac:chgData name="Никита Никита" userId="94bc1c704922e983" providerId="LiveId" clId="{0BBFB802-BB27-4ABF-B9EC-32BA980588A5}" dt="2024-01-04T07:05:36.975" v="2502" actId="26606"/>
          <ac:spMkLst>
            <pc:docMk/>
            <pc:sldMk cId="3153786661" sldId="264"/>
            <ac:spMk id="42" creationId="{45D37F4E-DDB4-456B-97E0-9937730A039F}"/>
          </ac:spMkLst>
        </pc:spChg>
        <pc:spChg chg="add del">
          <ac:chgData name="Никита Никита" userId="94bc1c704922e983" providerId="LiveId" clId="{0BBFB802-BB27-4ABF-B9EC-32BA980588A5}" dt="2024-01-04T07:05:36.975" v="2502" actId="26606"/>
          <ac:spMkLst>
            <pc:docMk/>
            <pc:sldMk cId="3153786661" sldId="264"/>
            <ac:spMk id="43" creationId="{F5D144A9-9F79-DA59-3374-D332AACD4572}"/>
          </ac:spMkLst>
        </pc:spChg>
        <pc:spChg chg="add del">
          <ac:chgData name="Никита Никита" userId="94bc1c704922e983" providerId="LiveId" clId="{0BBFB802-BB27-4ABF-B9EC-32BA980588A5}" dt="2024-01-04T07:05:36.975" v="2502" actId="26606"/>
          <ac:spMkLst>
            <pc:docMk/>
            <pc:sldMk cId="3153786661" sldId="264"/>
            <ac:spMk id="44" creationId="{B2DD41CD-8F47-4F56-AD12-4E2FF7696987}"/>
          </ac:spMkLst>
        </pc:spChg>
        <pc:spChg chg="add del">
          <ac:chgData name="Никита Никита" userId="94bc1c704922e983" providerId="LiveId" clId="{0BBFB802-BB27-4ABF-B9EC-32BA980588A5}" dt="2024-01-04T07:05:36.975" v="2502" actId="26606"/>
          <ac:spMkLst>
            <pc:docMk/>
            <pc:sldMk cId="3153786661" sldId="264"/>
            <ac:spMk id="45" creationId="{75318C46-629C-5FBD-9A05-0F74022D5C07}"/>
          </ac:spMkLst>
        </pc:spChg>
        <pc:spChg chg="add del">
          <ac:chgData name="Никита Никита" userId="94bc1c704922e983" providerId="LiveId" clId="{0BBFB802-BB27-4ABF-B9EC-32BA980588A5}" dt="2024-01-04T07:07:14.600" v="2557" actId="26606"/>
          <ac:spMkLst>
            <pc:docMk/>
            <pc:sldMk cId="3153786661" sldId="264"/>
            <ac:spMk id="47" creationId="{8FC9BE17-9A7B-462D-AE50-3D8777387304}"/>
          </ac:spMkLst>
        </pc:spChg>
        <pc:spChg chg="add del">
          <ac:chgData name="Никита Никита" userId="94bc1c704922e983" providerId="LiveId" clId="{0BBFB802-BB27-4ABF-B9EC-32BA980588A5}" dt="2024-01-04T07:07:14.600" v="2557" actId="26606"/>
          <ac:spMkLst>
            <pc:docMk/>
            <pc:sldMk cId="3153786661" sldId="264"/>
            <ac:spMk id="48" creationId="{3EBE8569-6AEC-4B8C-8D53-2DE337CDBA65}"/>
          </ac:spMkLst>
        </pc:spChg>
        <pc:spChg chg="add del">
          <ac:chgData name="Никита Никита" userId="94bc1c704922e983" providerId="LiveId" clId="{0BBFB802-BB27-4ABF-B9EC-32BA980588A5}" dt="2024-01-04T07:07:14.600" v="2557" actId="26606"/>
          <ac:spMkLst>
            <pc:docMk/>
            <pc:sldMk cId="3153786661" sldId="264"/>
            <ac:spMk id="49" creationId="{F5D144A9-9F79-DA59-3374-D332AACD4572}"/>
          </ac:spMkLst>
        </pc:spChg>
        <pc:spChg chg="add del">
          <ac:chgData name="Никита Никита" userId="94bc1c704922e983" providerId="LiveId" clId="{0BBFB802-BB27-4ABF-B9EC-32BA980588A5}" dt="2024-01-04T07:07:14.600" v="2557" actId="26606"/>
          <ac:spMkLst>
            <pc:docMk/>
            <pc:sldMk cId="3153786661" sldId="264"/>
            <ac:spMk id="50" creationId="{55D4142C-5077-457F-A6AD-3FECFDB39685}"/>
          </ac:spMkLst>
        </pc:spChg>
        <pc:spChg chg="add del">
          <ac:chgData name="Никита Никита" userId="94bc1c704922e983" providerId="LiveId" clId="{0BBFB802-BB27-4ABF-B9EC-32BA980588A5}" dt="2024-01-04T07:05:50.690" v="2504" actId="3680"/>
          <ac:spMkLst>
            <pc:docMk/>
            <pc:sldMk cId="3153786661" sldId="264"/>
            <ac:spMk id="51" creationId="{75318C46-629C-5FBD-9A05-0F74022D5C07}"/>
          </ac:spMkLst>
        </pc:spChg>
        <pc:spChg chg="add">
          <ac:chgData name="Никита Никита" userId="94bc1c704922e983" providerId="LiveId" clId="{0BBFB802-BB27-4ABF-B9EC-32BA980588A5}" dt="2024-01-04T07:07:14.600" v="2557" actId="26606"/>
          <ac:spMkLst>
            <pc:docMk/>
            <pc:sldMk cId="3153786661" sldId="264"/>
            <ac:spMk id="55" creationId="{42A4FC2C-047E-45A5-965D-8E1E3BF09BC6}"/>
          </ac:spMkLst>
        </pc:spChg>
        <pc:grpChg chg="add del">
          <ac:chgData name="Никита Никита" userId="94bc1c704922e983" providerId="LiveId" clId="{0BBFB802-BB27-4ABF-B9EC-32BA980588A5}" dt="2024-01-04T07:05:27.638" v="2490" actId="26606"/>
          <ac:grpSpMkLst>
            <pc:docMk/>
            <pc:sldMk cId="3153786661" sldId="264"/>
            <ac:grpSpMk id="22" creationId="{1FD67D68-9B83-C338-8342-3348D8F22347}"/>
          </ac:grpSpMkLst>
        </pc:grpChg>
        <pc:grpChg chg="add del">
          <ac:chgData name="Никита Никита" userId="94bc1c704922e983" providerId="LiveId" clId="{0BBFB802-BB27-4ABF-B9EC-32BA980588A5}" dt="2024-01-04T07:05:28.584" v="2492" actId="26606"/>
          <ac:grpSpMkLst>
            <pc:docMk/>
            <pc:sldMk cId="3153786661" sldId="264"/>
            <ac:grpSpMk id="25" creationId="{6258F736-B256-8039-9DC6-F4E49A5C5AD5}"/>
          </ac:grpSpMkLst>
        </pc:grpChg>
        <pc:grpChg chg="add del">
          <ac:chgData name="Никита Никита" userId="94bc1c704922e983" providerId="LiveId" clId="{0BBFB802-BB27-4ABF-B9EC-32BA980588A5}" dt="2024-01-04T07:05:29.789" v="2494" actId="26606"/>
          <ac:grpSpMkLst>
            <pc:docMk/>
            <pc:sldMk cId="3153786661" sldId="264"/>
            <ac:grpSpMk id="29" creationId="{1FD67D68-9B83-C338-8342-3348D8F22347}"/>
          </ac:grpSpMkLst>
        </pc:grpChg>
        <pc:grpChg chg="add del">
          <ac:chgData name="Никита Никита" userId="94bc1c704922e983" providerId="LiveId" clId="{0BBFB802-BB27-4ABF-B9EC-32BA980588A5}" dt="2024-01-04T07:05:30.419" v="2496" actId="26606"/>
          <ac:grpSpMkLst>
            <pc:docMk/>
            <pc:sldMk cId="3153786661" sldId="264"/>
            <ac:grpSpMk id="33" creationId="{6258F736-B256-8039-9DC6-F4E49A5C5AD5}"/>
          </ac:grpSpMkLst>
        </pc:grpChg>
        <pc:grpChg chg="add del">
          <ac:chgData name="Никита Никита" userId="94bc1c704922e983" providerId="LiveId" clId="{0BBFB802-BB27-4ABF-B9EC-32BA980588A5}" dt="2024-01-04T07:05:32.980" v="2498" actId="26606"/>
          <ac:grpSpMkLst>
            <pc:docMk/>
            <pc:sldMk cId="3153786661" sldId="264"/>
            <ac:grpSpMk id="36" creationId="{1FD67D68-9B83-C338-8342-3348D8F22347}"/>
          </ac:grpSpMkLst>
        </pc:grpChg>
        <pc:graphicFrameChg chg="add del mod ord modGraphic">
          <ac:chgData name="Никита Никита" userId="94bc1c704922e983" providerId="LiveId" clId="{0BBFB802-BB27-4ABF-B9EC-32BA980588A5}" dt="2024-01-04T07:06:59.863" v="2552" actId="478"/>
          <ac:graphicFrameMkLst>
            <pc:docMk/>
            <pc:sldMk cId="3153786661" sldId="264"/>
            <ac:graphicFrameMk id="7" creationId="{84E721C9-DD4E-CDAE-B37C-9E3F32426E2F}"/>
          </ac:graphicFrameMkLst>
        </pc:graphicFrameChg>
        <pc:graphicFrameChg chg="add mod modGraphic">
          <ac:chgData name="Никита Никита" userId="94bc1c704922e983" providerId="LiveId" clId="{0BBFB802-BB27-4ABF-B9EC-32BA980588A5}" dt="2024-01-05T02:52:16.786" v="4587" actId="20577"/>
          <ac:graphicFrameMkLst>
            <pc:docMk/>
            <pc:sldMk cId="3153786661" sldId="264"/>
            <ac:graphicFrameMk id="16" creationId="{DD282FD1-7A67-D150-90E3-E20289FD4C19}"/>
          </ac:graphicFrameMkLst>
        </pc:graphicFrameChg>
        <pc:picChg chg="add del mod ord">
          <ac:chgData name="Никита Никита" userId="94bc1c704922e983" providerId="LiveId" clId="{0BBFB802-BB27-4ABF-B9EC-32BA980588A5}" dt="2024-01-04T07:07:05.237" v="2553" actId="478"/>
          <ac:picMkLst>
            <pc:docMk/>
            <pc:sldMk cId="3153786661" sldId="264"/>
            <ac:picMk id="6" creationId="{A5DF8F55-407C-A32F-8D88-AEBEA2DA31CD}"/>
          </ac:picMkLst>
        </pc:picChg>
        <pc:picChg chg="add mod">
          <ac:chgData name="Никита Никита" userId="94bc1c704922e983" providerId="LiveId" clId="{0BBFB802-BB27-4ABF-B9EC-32BA980588A5}" dt="2024-01-04T07:07:14.600" v="2557" actId="26606"/>
          <ac:picMkLst>
            <pc:docMk/>
            <pc:sldMk cId="3153786661" sldId="264"/>
            <ac:picMk id="15" creationId="{EC844143-AE54-9E60-5EB8-F1FE5FCFEE65}"/>
          </ac:picMkLst>
        </pc:picChg>
      </pc:sldChg>
      <pc:sldChg chg="new del">
        <pc:chgData name="Никита Никита" userId="94bc1c704922e983" providerId="LiveId" clId="{0BBFB802-BB27-4ABF-B9EC-32BA980588A5}" dt="2024-01-04T07:13:25.057" v="3101" actId="680"/>
        <pc:sldMkLst>
          <pc:docMk/>
          <pc:sldMk cId="427433308" sldId="265"/>
        </pc:sldMkLst>
      </pc:sldChg>
      <pc:sldChg chg="addSp delSp modSp new mod setBg">
        <pc:chgData name="Никита Никита" userId="94bc1c704922e983" providerId="LiveId" clId="{0BBFB802-BB27-4ABF-B9EC-32BA980588A5}" dt="2024-01-04T07:30:13.943" v="4043" actId="207"/>
        <pc:sldMkLst>
          <pc:docMk/>
          <pc:sldMk cId="1544758642" sldId="265"/>
        </pc:sldMkLst>
        <pc:spChg chg="add mod">
          <ac:chgData name="Никита Никита" userId="94bc1c704922e983" providerId="LiveId" clId="{0BBFB802-BB27-4ABF-B9EC-32BA980588A5}" dt="2024-01-04T07:16:47.335" v="3206" actId="14861"/>
          <ac:spMkLst>
            <pc:docMk/>
            <pc:sldMk cId="1544758642" sldId="265"/>
            <ac:spMk id="4" creationId="{4F28361F-5986-D23A-3FC0-2955EE2F5CA0}"/>
          </ac:spMkLst>
        </pc:spChg>
        <pc:spChg chg="add mod">
          <ac:chgData name="Никита Никита" userId="94bc1c704922e983" providerId="LiveId" clId="{0BBFB802-BB27-4ABF-B9EC-32BA980588A5}" dt="2024-01-04T07:22:54.460" v="3571" actId="313"/>
          <ac:spMkLst>
            <pc:docMk/>
            <pc:sldMk cId="1544758642" sldId="265"/>
            <ac:spMk id="5" creationId="{D269B73B-9C42-F998-80A5-B854CF1F7AC0}"/>
          </ac:spMkLst>
        </pc:spChg>
        <pc:spChg chg="add mod">
          <ac:chgData name="Никита Никита" userId="94bc1c704922e983" providerId="LiveId" clId="{0BBFB802-BB27-4ABF-B9EC-32BA980588A5}" dt="2024-01-04T07:20:19.668" v="3471" actId="20577"/>
          <ac:spMkLst>
            <pc:docMk/>
            <pc:sldMk cId="1544758642" sldId="265"/>
            <ac:spMk id="6" creationId="{BF627209-C4F0-4E68-446C-C3894EDEA1F8}"/>
          </ac:spMkLst>
        </pc:spChg>
        <pc:spChg chg="add mod">
          <ac:chgData name="Никита Никита" userId="94bc1c704922e983" providerId="LiveId" clId="{0BBFB802-BB27-4ABF-B9EC-32BA980588A5}" dt="2024-01-04T07:23:40.159" v="3663" actId="20577"/>
          <ac:spMkLst>
            <pc:docMk/>
            <pc:sldMk cId="1544758642" sldId="265"/>
            <ac:spMk id="7" creationId="{6F596CF5-400B-2B05-14AF-503EEF57340B}"/>
          </ac:spMkLst>
        </pc:spChg>
        <pc:spChg chg="add del">
          <ac:chgData name="Никита Никита" userId="94bc1c704922e983" providerId="LiveId" clId="{0BBFB802-BB27-4ABF-B9EC-32BA980588A5}" dt="2024-01-04T07:15:03.856" v="3113" actId="26606"/>
          <ac:spMkLst>
            <pc:docMk/>
            <pc:sldMk cId="1544758642" sldId="265"/>
            <ac:spMk id="8" creationId="{C83A5C14-ED91-4CD1-809E-D29FF97C9AF5}"/>
          </ac:spMkLst>
        </pc:spChg>
        <pc:spChg chg="add del mod">
          <ac:chgData name="Никита Никита" userId="94bc1c704922e983" providerId="LiveId" clId="{0BBFB802-BB27-4ABF-B9EC-32BA980588A5}" dt="2024-01-04T07:21:59.711" v="3515"/>
          <ac:spMkLst>
            <pc:docMk/>
            <pc:sldMk cId="1544758642" sldId="265"/>
            <ac:spMk id="9" creationId="{FFB97A6D-3547-3821-A0E3-B34EBA61C298}"/>
          </ac:spMkLst>
        </pc:spChg>
        <pc:spChg chg="add del">
          <ac:chgData name="Никита Никита" userId="94bc1c704922e983" providerId="LiveId" clId="{0BBFB802-BB27-4ABF-B9EC-32BA980588A5}" dt="2024-01-04T07:15:03.856" v="3113" actId="26606"/>
          <ac:spMkLst>
            <pc:docMk/>
            <pc:sldMk cId="1544758642" sldId="265"/>
            <ac:spMk id="10" creationId="{56065185-5C34-4F86-AA96-AA4D065B0EF4}"/>
          </ac:spMkLst>
        </pc:spChg>
        <pc:spChg chg="add del">
          <ac:chgData name="Никита Никита" userId="94bc1c704922e983" providerId="LiveId" clId="{0BBFB802-BB27-4ABF-B9EC-32BA980588A5}" dt="2024-01-04T07:24:06.902" v="3665" actId="11529"/>
          <ac:spMkLst>
            <pc:docMk/>
            <pc:sldMk cId="1544758642" sldId="265"/>
            <ac:spMk id="11" creationId="{28DF5146-C192-4212-BE42-1085658DC0BE}"/>
          </ac:spMkLst>
        </pc:spChg>
        <pc:spChg chg="add mod">
          <ac:chgData name="Никита Никита" userId="94bc1c704922e983" providerId="LiveId" clId="{0BBFB802-BB27-4ABF-B9EC-32BA980588A5}" dt="2024-01-04T07:25:08.261" v="3744" actId="1076"/>
          <ac:spMkLst>
            <pc:docMk/>
            <pc:sldMk cId="1544758642" sldId="265"/>
            <ac:spMk id="12" creationId="{7EE32387-1E91-E586-4AAF-D2103F11E1C8}"/>
          </ac:spMkLst>
        </pc:spChg>
        <pc:spChg chg="add mod">
          <ac:chgData name="Никита Никита" userId="94bc1c704922e983" providerId="LiveId" clId="{0BBFB802-BB27-4ABF-B9EC-32BA980588A5}" dt="2024-01-04T07:26:13.878" v="3861" actId="20577"/>
          <ac:spMkLst>
            <pc:docMk/>
            <pc:sldMk cId="1544758642" sldId="265"/>
            <ac:spMk id="13" creationId="{FF0C81A3-06A5-43A1-03B8-317CAA43771F}"/>
          </ac:spMkLst>
        </pc:spChg>
        <pc:spChg chg="add mod">
          <ac:chgData name="Никита Никита" userId="94bc1c704922e983" providerId="LiveId" clId="{0BBFB802-BB27-4ABF-B9EC-32BA980588A5}" dt="2024-01-04T07:27:03.663" v="3974" actId="20577"/>
          <ac:spMkLst>
            <pc:docMk/>
            <pc:sldMk cId="1544758642" sldId="265"/>
            <ac:spMk id="14" creationId="{8E914DCC-12F4-3877-DA06-58474BD80987}"/>
          </ac:spMkLst>
        </pc:spChg>
        <pc:spChg chg="add">
          <ac:chgData name="Никита Никита" userId="94bc1c704922e983" providerId="LiveId" clId="{0BBFB802-BB27-4ABF-B9EC-32BA980588A5}" dt="2024-01-04T07:15:03.856" v="3113" actId="26606"/>
          <ac:spMkLst>
            <pc:docMk/>
            <pc:sldMk cId="1544758642" sldId="265"/>
            <ac:spMk id="15" creationId="{4613B4A9-1C7C-4729-A016-AB42D3979460}"/>
          </ac:spMkLst>
        </pc:spChg>
        <pc:spChg chg="add mod">
          <ac:chgData name="Никита Никита" userId="94bc1c704922e983" providerId="LiveId" clId="{0BBFB802-BB27-4ABF-B9EC-32BA980588A5}" dt="2024-01-04T07:30:13.943" v="4043" actId="207"/>
          <ac:spMkLst>
            <pc:docMk/>
            <pc:sldMk cId="1544758642" sldId="265"/>
            <ac:spMk id="35" creationId="{1A8E83D5-76DE-A52A-3271-D675864E5343}"/>
          </ac:spMkLst>
        </pc:spChg>
        <pc:picChg chg="add mod">
          <ac:chgData name="Никита Никита" userId="94bc1c704922e983" providerId="LiveId" clId="{0BBFB802-BB27-4ABF-B9EC-32BA980588A5}" dt="2024-01-04T07:30:06.932" v="4020" actId="1076"/>
          <ac:picMkLst>
            <pc:docMk/>
            <pc:sldMk cId="1544758642" sldId="265"/>
            <ac:picMk id="3" creationId="{C7C08353-6AC5-17F4-DD1E-E0E1EA739A5F}"/>
          </ac:picMkLst>
        </pc:picChg>
        <pc:cxnChg chg="add del mod">
          <ac:chgData name="Никита Никита" userId="94bc1c704922e983" providerId="LiveId" clId="{0BBFB802-BB27-4ABF-B9EC-32BA980588A5}" dt="2024-01-04T07:27:23.220" v="3976" actId="11529"/>
          <ac:cxnSpMkLst>
            <pc:docMk/>
            <pc:sldMk cId="1544758642" sldId="265"/>
            <ac:cxnSpMk id="17" creationId="{5678CFFC-B166-BE51-AD2F-F334DFA14D24}"/>
          </ac:cxnSpMkLst>
        </pc:cxnChg>
        <pc:cxnChg chg="add mod">
          <ac:chgData name="Никита Никита" userId="94bc1c704922e983" providerId="LiveId" clId="{0BBFB802-BB27-4ABF-B9EC-32BA980588A5}" dt="2024-01-04T07:27:57.900" v="3980" actId="692"/>
          <ac:cxnSpMkLst>
            <pc:docMk/>
            <pc:sldMk cId="1544758642" sldId="265"/>
            <ac:cxnSpMk id="19" creationId="{15817784-1A9F-E3BE-F03E-06C898086E0D}"/>
          </ac:cxnSpMkLst>
        </pc:cxnChg>
        <pc:cxnChg chg="add mod">
          <ac:chgData name="Никита Никита" userId="94bc1c704922e983" providerId="LiveId" clId="{0BBFB802-BB27-4ABF-B9EC-32BA980588A5}" dt="2024-01-04T07:28:17.187" v="3985" actId="14100"/>
          <ac:cxnSpMkLst>
            <pc:docMk/>
            <pc:sldMk cId="1544758642" sldId="265"/>
            <ac:cxnSpMk id="20" creationId="{0C97FD38-DCDE-4E11-3A5B-08F91E2BF564}"/>
          </ac:cxnSpMkLst>
        </pc:cxnChg>
        <pc:cxnChg chg="add mod">
          <ac:chgData name="Никита Никита" userId="94bc1c704922e983" providerId="LiveId" clId="{0BBFB802-BB27-4ABF-B9EC-32BA980588A5}" dt="2024-01-04T07:28:26.911" v="3989" actId="14100"/>
          <ac:cxnSpMkLst>
            <pc:docMk/>
            <pc:sldMk cId="1544758642" sldId="265"/>
            <ac:cxnSpMk id="24" creationId="{3E4006F5-6937-A1C5-CC2E-4933D527290C}"/>
          </ac:cxnSpMkLst>
        </pc:cxnChg>
        <pc:cxnChg chg="add mod">
          <ac:chgData name="Никита Никита" userId="94bc1c704922e983" providerId="LiveId" clId="{0BBFB802-BB27-4ABF-B9EC-32BA980588A5}" dt="2024-01-04T07:28:39.054" v="3993" actId="14100"/>
          <ac:cxnSpMkLst>
            <pc:docMk/>
            <pc:sldMk cId="1544758642" sldId="265"/>
            <ac:cxnSpMk id="27" creationId="{04EED735-7CF3-A0FD-E0E7-E9305CFB6333}"/>
          </ac:cxnSpMkLst>
        </pc:cxnChg>
        <pc:cxnChg chg="add mod">
          <ac:chgData name="Никита Никита" userId="94bc1c704922e983" providerId="LiveId" clId="{0BBFB802-BB27-4ABF-B9EC-32BA980588A5}" dt="2024-01-04T07:28:55.178" v="3998" actId="14100"/>
          <ac:cxnSpMkLst>
            <pc:docMk/>
            <pc:sldMk cId="1544758642" sldId="265"/>
            <ac:cxnSpMk id="30" creationId="{1D2837FF-28EF-F8ED-A892-1EF5E3E7185C}"/>
          </ac:cxnSpMkLst>
        </pc:cxnChg>
        <pc:cxnChg chg="add mod">
          <ac:chgData name="Никита Никита" userId="94bc1c704922e983" providerId="LiveId" clId="{0BBFB802-BB27-4ABF-B9EC-32BA980588A5}" dt="2024-01-04T07:29:02.161" v="4001" actId="1076"/>
          <ac:cxnSpMkLst>
            <pc:docMk/>
            <pc:sldMk cId="1544758642" sldId="265"/>
            <ac:cxnSpMk id="33" creationId="{C66B50FA-76F8-741E-A6FE-FED0C67D641A}"/>
          </ac:cxnSpMkLst>
        </pc:cxnChg>
      </pc:sldChg>
      <pc:sldChg chg="addSp delSp modSp new mod setBg">
        <pc:chgData name="Никита Никита" userId="94bc1c704922e983" providerId="LiveId" clId="{0BBFB802-BB27-4ABF-B9EC-32BA980588A5}" dt="2024-01-04T07:51:20.137" v="4365" actId="255"/>
        <pc:sldMkLst>
          <pc:docMk/>
          <pc:sldMk cId="696319601" sldId="266"/>
        </pc:sldMkLst>
        <pc:spChg chg="add del mod">
          <ac:chgData name="Никита Никита" userId="94bc1c704922e983" providerId="LiveId" clId="{0BBFB802-BB27-4ABF-B9EC-32BA980588A5}" dt="2024-01-04T07:34:16.212" v="4128" actId="11529"/>
          <ac:spMkLst>
            <pc:docMk/>
            <pc:sldMk cId="696319601" sldId="266"/>
            <ac:spMk id="6" creationId="{ADEC5E79-63C9-5D2E-AF52-B26A4994BE27}"/>
          </ac:spMkLst>
        </pc:spChg>
        <pc:spChg chg="add mod">
          <ac:chgData name="Никита Никита" userId="94bc1c704922e983" providerId="LiveId" clId="{0BBFB802-BB27-4ABF-B9EC-32BA980588A5}" dt="2024-01-04T07:51:20.137" v="4365" actId="255"/>
          <ac:spMkLst>
            <pc:docMk/>
            <pc:sldMk cId="696319601" sldId="266"/>
            <ac:spMk id="7" creationId="{D5811879-687D-E674-38FC-146E458B3142}"/>
          </ac:spMkLst>
        </pc:spChg>
        <pc:spChg chg="add">
          <ac:chgData name="Никита Никита" userId="94bc1c704922e983" providerId="LiveId" clId="{0BBFB802-BB27-4ABF-B9EC-32BA980588A5}" dt="2024-01-04T07:33:09.434" v="4050" actId="26606"/>
          <ac:spMkLst>
            <pc:docMk/>
            <pc:sldMk cId="696319601" sldId="266"/>
            <ac:spMk id="10" creationId="{C83A5C14-ED91-4CD1-809E-D29FF97C9AF5}"/>
          </ac:spMkLst>
        </pc:spChg>
        <pc:spChg chg="add">
          <ac:chgData name="Никита Никита" userId="94bc1c704922e983" providerId="LiveId" clId="{0BBFB802-BB27-4ABF-B9EC-32BA980588A5}" dt="2024-01-04T07:33:09.434" v="4050" actId="26606"/>
          <ac:spMkLst>
            <pc:docMk/>
            <pc:sldMk cId="696319601" sldId="266"/>
            <ac:spMk id="12" creationId="{56065185-5C34-4F86-AA96-AA4D065B0EF4}"/>
          </ac:spMkLst>
        </pc:spChg>
        <pc:picChg chg="add del mod">
          <ac:chgData name="Никита Никита" userId="94bc1c704922e983" providerId="LiveId" clId="{0BBFB802-BB27-4ABF-B9EC-32BA980588A5}" dt="2024-01-04T07:33:01.620" v="4046" actId="478"/>
          <ac:picMkLst>
            <pc:docMk/>
            <pc:sldMk cId="696319601" sldId="266"/>
            <ac:picMk id="3" creationId="{9A148DF4-7721-4621-A6AC-83D102E86D5A}"/>
          </ac:picMkLst>
        </pc:picChg>
        <pc:picChg chg="add mod">
          <ac:chgData name="Никита Никита" userId="94bc1c704922e983" providerId="LiveId" clId="{0BBFB802-BB27-4ABF-B9EC-32BA980588A5}" dt="2024-01-04T07:33:09.434" v="4050" actId="26606"/>
          <ac:picMkLst>
            <pc:docMk/>
            <pc:sldMk cId="696319601" sldId="266"/>
            <ac:picMk id="5" creationId="{74705645-B543-D3B7-FB94-8601704FC46B}"/>
          </ac:picMkLst>
        </pc:picChg>
      </pc:sldChg>
      <pc:sldChg chg="addSp modSp new del mod setBg">
        <pc:chgData name="Никита Никита" userId="94bc1c704922e983" providerId="LiveId" clId="{0BBFB802-BB27-4ABF-B9EC-32BA980588A5}" dt="2024-01-04T07:49:54.852" v="4329" actId="47"/>
        <pc:sldMkLst>
          <pc:docMk/>
          <pc:sldMk cId="1271324724" sldId="267"/>
        </pc:sldMkLst>
        <pc:spChg chg="add mod">
          <ac:chgData name="Никита Никита" userId="94bc1c704922e983" providerId="LiveId" clId="{0BBFB802-BB27-4ABF-B9EC-32BA980588A5}" dt="2024-01-04T07:38:03.226" v="4291" actId="20577"/>
          <ac:spMkLst>
            <pc:docMk/>
            <pc:sldMk cId="1271324724" sldId="267"/>
            <ac:spMk id="4" creationId="{739D2549-9C19-0D5F-4F5F-C271D942145E}"/>
          </ac:spMkLst>
        </pc:spChg>
        <pc:spChg chg="add">
          <ac:chgData name="Никита Никита" userId="94bc1c704922e983" providerId="LiveId" clId="{0BBFB802-BB27-4ABF-B9EC-32BA980588A5}" dt="2024-01-04T07:36:54.538" v="4235" actId="26606"/>
          <ac:spMkLst>
            <pc:docMk/>
            <pc:sldMk cId="1271324724" sldId="267"/>
            <ac:spMk id="8" creationId="{C83A5C14-ED91-4CD1-809E-D29FF97C9AF5}"/>
          </ac:spMkLst>
        </pc:spChg>
        <pc:spChg chg="add">
          <ac:chgData name="Никита Никита" userId="94bc1c704922e983" providerId="LiveId" clId="{0BBFB802-BB27-4ABF-B9EC-32BA980588A5}" dt="2024-01-04T07:36:54.538" v="4235" actId="26606"/>
          <ac:spMkLst>
            <pc:docMk/>
            <pc:sldMk cId="1271324724" sldId="267"/>
            <ac:spMk id="10" creationId="{56065185-5C34-4F86-AA96-AA4D065B0EF4}"/>
          </ac:spMkLst>
        </pc:spChg>
        <pc:picChg chg="add mod">
          <ac:chgData name="Никита Никита" userId="94bc1c704922e983" providerId="LiveId" clId="{0BBFB802-BB27-4ABF-B9EC-32BA980588A5}" dt="2024-01-04T07:37:02.686" v="4237" actId="14100"/>
          <ac:picMkLst>
            <pc:docMk/>
            <pc:sldMk cId="1271324724" sldId="267"/>
            <ac:picMk id="3" creationId="{D9215561-BC8C-8DC0-2897-CCB5B7392253}"/>
          </ac:picMkLst>
        </pc:picChg>
      </pc:sldChg>
      <pc:sldChg chg="addSp delSp modSp new mod setBg">
        <pc:chgData name="Никита Никита" userId="94bc1c704922e983" providerId="LiveId" clId="{0BBFB802-BB27-4ABF-B9EC-32BA980588A5}" dt="2024-01-04T07:49:50.164" v="4328" actId="207"/>
        <pc:sldMkLst>
          <pc:docMk/>
          <pc:sldMk cId="3426084923" sldId="268"/>
        </pc:sldMkLst>
        <pc:spChg chg="add del">
          <ac:chgData name="Никита Никита" userId="94bc1c704922e983" providerId="LiveId" clId="{0BBFB802-BB27-4ABF-B9EC-32BA980588A5}" dt="2024-01-04T07:47:26.199" v="4306" actId="11529"/>
          <ac:spMkLst>
            <pc:docMk/>
            <pc:sldMk cId="3426084923" sldId="268"/>
            <ac:spMk id="7" creationId="{CCECF390-B3A2-AE2F-D61B-01D00E8C7B56}"/>
          </ac:spMkLst>
        </pc:spChg>
        <pc:spChg chg="add mod">
          <ac:chgData name="Никита Никита" userId="94bc1c704922e983" providerId="LiveId" clId="{0BBFB802-BB27-4ABF-B9EC-32BA980588A5}" dt="2024-01-04T07:49:50.164" v="4328" actId="207"/>
          <ac:spMkLst>
            <pc:docMk/>
            <pc:sldMk cId="3426084923" sldId="268"/>
            <ac:spMk id="8" creationId="{5F6FF6E6-89B4-9EAE-68B8-327790094BFE}"/>
          </ac:spMkLst>
        </pc:spChg>
        <pc:spChg chg="add del">
          <ac:chgData name="Никита Никита" userId="94bc1c704922e983" providerId="LiveId" clId="{0BBFB802-BB27-4ABF-B9EC-32BA980588A5}" dt="2024-01-04T07:48:55.279" v="4307" actId="26606"/>
          <ac:spMkLst>
            <pc:docMk/>
            <pc:sldMk cId="3426084923" sldId="268"/>
            <ac:spMk id="11" creationId="{5D9FC6AC-4A12-4825-8ABE-0732B8EF4D16}"/>
          </ac:spMkLst>
        </pc:spChg>
        <pc:picChg chg="add del mod">
          <ac:chgData name="Никита Никита" userId="94bc1c704922e983" providerId="LiveId" clId="{0BBFB802-BB27-4ABF-B9EC-32BA980588A5}" dt="2024-01-04T07:46:36.304" v="4299" actId="478"/>
          <ac:picMkLst>
            <pc:docMk/>
            <pc:sldMk cId="3426084923" sldId="268"/>
            <ac:picMk id="3" creationId="{F49DFCC5-CD19-E768-46E7-33BCFEEFB691}"/>
          </ac:picMkLst>
        </pc:picChg>
        <pc:picChg chg="add del mod">
          <ac:chgData name="Никита Никита" userId="94bc1c704922e983" providerId="LiveId" clId="{0BBFB802-BB27-4ABF-B9EC-32BA980588A5}" dt="2024-01-04T07:46:37.015" v="4300" actId="478"/>
          <ac:picMkLst>
            <pc:docMk/>
            <pc:sldMk cId="3426084923" sldId="268"/>
            <ac:picMk id="4" creationId="{FF054461-DBB2-8F2A-867D-DEA29FB5875F}"/>
          </ac:picMkLst>
        </pc:picChg>
        <pc:picChg chg="add del mod">
          <ac:chgData name="Никита Никита" userId="94bc1c704922e983" providerId="LiveId" clId="{0BBFB802-BB27-4ABF-B9EC-32BA980588A5}" dt="2024-01-04T07:48:56.924" v="4309"/>
          <ac:picMkLst>
            <pc:docMk/>
            <pc:sldMk cId="3426084923" sldId="268"/>
            <ac:picMk id="6" creationId="{CFF2228A-6B64-0028-DC00-0F2CE14A9278}"/>
          </ac:picMkLst>
        </pc:picChg>
      </pc:sldChg>
      <pc:sldChg chg="addSp delSp modSp new mod setBg">
        <pc:chgData name="Никита Никита" userId="94bc1c704922e983" providerId="LiveId" clId="{0BBFB802-BB27-4ABF-B9EC-32BA980588A5}" dt="2024-01-04T07:51:13.993" v="4364" actId="255"/>
        <pc:sldMkLst>
          <pc:docMk/>
          <pc:sldMk cId="1478038782" sldId="269"/>
        </pc:sldMkLst>
        <pc:spChg chg="add mod">
          <ac:chgData name="Никита Никита" userId="94bc1c704922e983" providerId="LiveId" clId="{0BBFB802-BB27-4ABF-B9EC-32BA980588A5}" dt="2024-01-04T07:51:13.993" v="4364" actId="255"/>
          <ac:spMkLst>
            <pc:docMk/>
            <pc:sldMk cId="1478038782" sldId="269"/>
            <ac:spMk id="4" creationId="{4CFB48D6-7578-D84D-B046-C72181A5C3D7}"/>
          </ac:spMkLst>
        </pc:spChg>
        <pc:spChg chg="add del">
          <ac:chgData name="Никита Никита" userId="94bc1c704922e983" providerId="LiveId" clId="{0BBFB802-BB27-4ABF-B9EC-32BA980588A5}" dt="2024-01-04T07:50:45.658" v="4335" actId="26606"/>
          <ac:spMkLst>
            <pc:docMk/>
            <pc:sldMk cId="1478038782" sldId="269"/>
            <ac:spMk id="8" creationId="{38CB19FB-7C96-4FEC-9331-E826E4E36CE4}"/>
          </ac:spMkLst>
        </pc:spChg>
        <pc:spChg chg="add">
          <ac:chgData name="Никита Никита" userId="94bc1c704922e983" providerId="LiveId" clId="{0BBFB802-BB27-4ABF-B9EC-32BA980588A5}" dt="2024-01-04T07:50:45.665" v="4336" actId="26606"/>
          <ac:spMkLst>
            <pc:docMk/>
            <pc:sldMk cId="1478038782" sldId="269"/>
            <ac:spMk id="17" creationId="{C83A5C14-ED91-4CD1-809E-D29FF97C9AF5}"/>
          </ac:spMkLst>
        </pc:spChg>
        <pc:spChg chg="add">
          <ac:chgData name="Никита Никита" userId="94bc1c704922e983" providerId="LiveId" clId="{0BBFB802-BB27-4ABF-B9EC-32BA980588A5}" dt="2024-01-04T07:50:45.665" v="4336" actId="26606"/>
          <ac:spMkLst>
            <pc:docMk/>
            <pc:sldMk cId="1478038782" sldId="269"/>
            <ac:spMk id="18" creationId="{56065185-5C34-4F86-AA96-AA4D065B0EF4}"/>
          </ac:spMkLst>
        </pc:spChg>
        <pc:grpChg chg="add del">
          <ac:chgData name="Никита Никита" userId="94bc1c704922e983" providerId="LiveId" clId="{0BBFB802-BB27-4ABF-B9EC-32BA980588A5}" dt="2024-01-04T07:50:45.658" v="4335" actId="26606"/>
          <ac:grpSpMkLst>
            <pc:docMk/>
            <pc:sldMk cId="1478038782" sldId="269"/>
            <ac:grpSpMk id="10" creationId="{DF071BB7-867E-46A9-A7C2-3FCB28CB8FBD}"/>
          </ac:grpSpMkLst>
        </pc:grpChg>
        <pc:picChg chg="add mod">
          <ac:chgData name="Никита Никита" userId="94bc1c704922e983" providerId="LiveId" clId="{0BBFB802-BB27-4ABF-B9EC-32BA980588A5}" dt="2024-01-04T07:50:45.665" v="4336" actId="26606"/>
          <ac:picMkLst>
            <pc:docMk/>
            <pc:sldMk cId="1478038782" sldId="269"/>
            <ac:picMk id="3" creationId="{438DC3A4-2958-BB7A-4A7E-0C73D32B03F7}"/>
          </ac:picMkLst>
        </pc:picChg>
      </pc:sldChg>
      <pc:sldChg chg="addSp modSp new mod setBg">
        <pc:chgData name="Никита Никита" userId="94bc1c704922e983" providerId="LiveId" clId="{0BBFB802-BB27-4ABF-B9EC-32BA980588A5}" dt="2024-01-04T07:52:32.125" v="4410" actId="255"/>
        <pc:sldMkLst>
          <pc:docMk/>
          <pc:sldMk cId="2599502919" sldId="270"/>
        </pc:sldMkLst>
        <pc:spChg chg="add mod">
          <ac:chgData name="Никита Никита" userId="94bc1c704922e983" providerId="LiveId" clId="{0BBFB802-BB27-4ABF-B9EC-32BA980588A5}" dt="2024-01-04T07:52:32.125" v="4410" actId="255"/>
          <ac:spMkLst>
            <pc:docMk/>
            <pc:sldMk cId="2599502919" sldId="270"/>
            <ac:spMk id="4" creationId="{C46C6600-3770-F48B-FFB4-DE5EBBD52975}"/>
          </ac:spMkLst>
        </pc:spChg>
        <pc:spChg chg="add">
          <ac:chgData name="Никита Никита" userId="94bc1c704922e983" providerId="LiveId" clId="{0BBFB802-BB27-4ABF-B9EC-32BA980588A5}" dt="2024-01-04T07:52:03.056" v="4370" actId="26606"/>
          <ac:spMkLst>
            <pc:docMk/>
            <pc:sldMk cId="2599502919" sldId="270"/>
            <ac:spMk id="8" creationId="{C83A5C14-ED91-4CD1-809E-D29FF97C9AF5}"/>
          </ac:spMkLst>
        </pc:spChg>
        <pc:spChg chg="add">
          <ac:chgData name="Никита Никита" userId="94bc1c704922e983" providerId="LiveId" clId="{0BBFB802-BB27-4ABF-B9EC-32BA980588A5}" dt="2024-01-04T07:52:03.056" v="4370" actId="26606"/>
          <ac:spMkLst>
            <pc:docMk/>
            <pc:sldMk cId="2599502919" sldId="270"/>
            <ac:spMk id="10" creationId="{56065185-5C34-4F86-AA96-AA4D065B0EF4}"/>
          </ac:spMkLst>
        </pc:spChg>
        <pc:picChg chg="add mod">
          <ac:chgData name="Никита Никита" userId="94bc1c704922e983" providerId="LiveId" clId="{0BBFB802-BB27-4ABF-B9EC-32BA980588A5}" dt="2024-01-04T07:52:03.056" v="4370" actId="26606"/>
          <ac:picMkLst>
            <pc:docMk/>
            <pc:sldMk cId="2599502919" sldId="270"/>
            <ac:picMk id="3" creationId="{7A11FAE4-6FCA-1D11-C985-674235B185F1}"/>
          </ac:picMkLst>
        </pc:picChg>
      </pc:sldChg>
      <pc:sldChg chg="addSp modSp new mod">
        <pc:chgData name="Никита Никита" userId="94bc1c704922e983" providerId="LiveId" clId="{0BBFB802-BB27-4ABF-B9EC-32BA980588A5}" dt="2024-01-04T07:53:30.667" v="4425" actId="1076"/>
        <pc:sldMkLst>
          <pc:docMk/>
          <pc:sldMk cId="1783784841" sldId="271"/>
        </pc:sldMkLst>
        <pc:spChg chg="add mod">
          <ac:chgData name="Никита Никита" userId="94bc1c704922e983" providerId="LiveId" clId="{0BBFB802-BB27-4ABF-B9EC-32BA980588A5}" dt="2024-01-04T07:53:30.667" v="4425" actId="1076"/>
          <ac:spMkLst>
            <pc:docMk/>
            <pc:sldMk cId="1783784841" sldId="271"/>
            <ac:spMk id="3" creationId="{7D7D9A82-F88E-6EDC-C16D-9BB01B52678B}"/>
          </ac:spMkLst>
        </pc:spChg>
      </pc:sldChg>
      <pc:sldChg chg="addSp delSp modSp new mod setBg">
        <pc:chgData name="Никита Никита" userId="94bc1c704922e983" providerId="LiveId" clId="{0BBFB802-BB27-4ABF-B9EC-32BA980588A5}" dt="2024-01-04T07:56:56.509" v="4507" actId="1076"/>
        <pc:sldMkLst>
          <pc:docMk/>
          <pc:sldMk cId="454403354" sldId="272"/>
        </pc:sldMkLst>
        <pc:spChg chg="add mod">
          <ac:chgData name="Никита Никита" userId="94bc1c704922e983" providerId="LiveId" clId="{0BBFB802-BB27-4ABF-B9EC-32BA980588A5}" dt="2024-01-04T07:56:53.276" v="4506" actId="1076"/>
          <ac:spMkLst>
            <pc:docMk/>
            <pc:sldMk cId="454403354" sldId="272"/>
            <ac:spMk id="4" creationId="{B843991A-6927-CC8A-6453-BD41E7B54358}"/>
          </ac:spMkLst>
        </pc:spChg>
        <pc:spChg chg="add mod">
          <ac:chgData name="Никита Никита" userId="94bc1c704922e983" providerId="LiveId" clId="{0BBFB802-BB27-4ABF-B9EC-32BA980588A5}" dt="2024-01-04T07:56:56.509" v="4507" actId="1076"/>
          <ac:spMkLst>
            <pc:docMk/>
            <pc:sldMk cId="454403354" sldId="272"/>
            <ac:spMk id="6" creationId="{0C1E8897-0AE6-6983-2771-8671A9DFFFC8}"/>
          </ac:spMkLst>
        </pc:spChg>
        <pc:spChg chg="add del">
          <ac:chgData name="Никита Никита" userId="94bc1c704922e983" providerId="LiveId" clId="{0BBFB802-BB27-4ABF-B9EC-32BA980588A5}" dt="2024-01-04T07:54:19.045" v="4433" actId="26606"/>
          <ac:spMkLst>
            <pc:docMk/>
            <pc:sldMk cId="454403354" sldId="272"/>
            <ac:spMk id="8" creationId="{38CB19FB-7C96-4FEC-9331-E826E4E36CE4}"/>
          </ac:spMkLst>
        </pc:spChg>
        <pc:spChg chg="add del">
          <ac:chgData name="Никита Никита" userId="94bc1c704922e983" providerId="LiveId" clId="{0BBFB802-BB27-4ABF-B9EC-32BA980588A5}" dt="2024-01-04T07:54:21.209" v="4435" actId="26606"/>
          <ac:spMkLst>
            <pc:docMk/>
            <pc:sldMk cId="454403354" sldId="272"/>
            <ac:spMk id="17" creationId="{7BDAC5B6-20CE-447F-8BA1-F2274AC7AE5B}"/>
          </ac:spMkLst>
        </pc:spChg>
        <pc:spChg chg="add del">
          <ac:chgData name="Никита Никита" userId="94bc1c704922e983" providerId="LiveId" clId="{0BBFB802-BB27-4ABF-B9EC-32BA980588A5}" dt="2024-01-04T07:54:21.209" v="4435" actId="26606"/>
          <ac:spMkLst>
            <pc:docMk/>
            <pc:sldMk cId="454403354" sldId="272"/>
            <ac:spMk id="18" creationId="{D1D22B31-BF8F-446B-9009-8A251FB177CB}"/>
          </ac:spMkLst>
        </pc:spChg>
        <pc:spChg chg="add del">
          <ac:chgData name="Никита Никита" userId="94bc1c704922e983" providerId="LiveId" clId="{0BBFB802-BB27-4ABF-B9EC-32BA980588A5}" dt="2024-01-04T07:54:28.263" v="4437" actId="26606"/>
          <ac:spMkLst>
            <pc:docMk/>
            <pc:sldMk cId="454403354" sldId="272"/>
            <ac:spMk id="20" creationId="{DE85DFFE-C3E0-4030-AE7F-A60F0A82AA42}"/>
          </ac:spMkLst>
        </pc:spChg>
        <pc:spChg chg="add del">
          <ac:chgData name="Никита Никита" userId="94bc1c704922e983" providerId="LiveId" clId="{0BBFB802-BB27-4ABF-B9EC-32BA980588A5}" dt="2024-01-04T07:54:33.394" v="4439" actId="26606"/>
          <ac:spMkLst>
            <pc:docMk/>
            <pc:sldMk cId="454403354" sldId="272"/>
            <ac:spMk id="22" creationId="{DA2E7C1E-2B5A-4BBA-AE51-1CD8C19309D7}"/>
          </ac:spMkLst>
        </pc:spChg>
        <pc:spChg chg="add del">
          <ac:chgData name="Никита Никита" userId="94bc1c704922e983" providerId="LiveId" clId="{0BBFB802-BB27-4ABF-B9EC-32BA980588A5}" dt="2024-01-04T07:54:33.394" v="4439" actId="26606"/>
          <ac:spMkLst>
            <pc:docMk/>
            <pc:sldMk cId="454403354" sldId="272"/>
            <ac:spMk id="23" creationId="{43DF76B1-5174-4FAF-9D19-FFEE98426836}"/>
          </ac:spMkLst>
        </pc:spChg>
        <pc:grpChg chg="add del">
          <ac:chgData name="Никита Никита" userId="94bc1c704922e983" providerId="LiveId" clId="{0BBFB802-BB27-4ABF-B9EC-32BA980588A5}" dt="2024-01-04T07:54:19.045" v="4433" actId="26606"/>
          <ac:grpSpMkLst>
            <pc:docMk/>
            <pc:sldMk cId="454403354" sldId="272"/>
            <ac:grpSpMk id="10" creationId="{DF071BB7-867E-46A9-A7C2-3FCB28CB8FBD}"/>
          </ac:grpSpMkLst>
        </pc:grpChg>
        <pc:picChg chg="add mod">
          <ac:chgData name="Никита Никита" userId="94bc1c704922e983" providerId="LiveId" clId="{0BBFB802-BB27-4ABF-B9EC-32BA980588A5}" dt="2024-01-04T07:56:13.528" v="4498" actId="1076"/>
          <ac:picMkLst>
            <pc:docMk/>
            <pc:sldMk cId="454403354" sldId="272"/>
            <ac:picMk id="3" creationId="{862CB76C-3388-F0CE-98B0-629A1D67E0B4}"/>
          </ac:picMkLst>
        </pc:picChg>
        <pc:cxnChg chg="add">
          <ac:chgData name="Никита Никита" userId="94bc1c704922e983" providerId="LiveId" clId="{0BBFB802-BB27-4ABF-B9EC-32BA980588A5}" dt="2024-01-04T07:54:33.398" v="4440" actId="26606"/>
          <ac:cxnSpMkLst>
            <pc:docMk/>
            <pc:sldMk cId="454403354" sldId="272"/>
            <ac:cxnSpMk id="25" creationId="{22F6364A-B358-4BEE-B158-0734D2C938D4}"/>
          </ac:cxnSpMkLst>
        </pc:cxnChg>
      </pc:sldChg>
      <pc:sldChg chg="addSp modSp new mod setBg">
        <pc:chgData name="Никита Никита" userId="94bc1c704922e983" providerId="LiveId" clId="{0BBFB802-BB27-4ABF-B9EC-32BA980588A5}" dt="2024-01-04T08:00:48.703" v="4586" actId="1076"/>
        <pc:sldMkLst>
          <pc:docMk/>
          <pc:sldMk cId="3056343968" sldId="273"/>
        </pc:sldMkLst>
        <pc:spChg chg="add mod">
          <ac:chgData name="Никита Никита" userId="94bc1c704922e983" providerId="LiveId" clId="{0BBFB802-BB27-4ABF-B9EC-32BA980588A5}" dt="2024-01-04T07:59:41.257" v="4528" actId="1076"/>
          <ac:spMkLst>
            <pc:docMk/>
            <pc:sldMk cId="3056343968" sldId="273"/>
            <ac:spMk id="9" creationId="{B8D68C81-D422-D8C3-3A67-9C7BA452A16D}"/>
          </ac:spMkLst>
        </pc:spChg>
        <pc:spChg chg="add mod">
          <ac:chgData name="Никита Никита" userId="94bc1c704922e983" providerId="LiveId" clId="{0BBFB802-BB27-4ABF-B9EC-32BA980588A5}" dt="2024-01-04T08:00:07.634" v="4552" actId="20577"/>
          <ac:spMkLst>
            <pc:docMk/>
            <pc:sldMk cId="3056343968" sldId="273"/>
            <ac:spMk id="10" creationId="{43CF21B1-95CA-4AE9-3878-7D535980EED8}"/>
          </ac:spMkLst>
        </pc:spChg>
        <pc:spChg chg="add mod">
          <ac:chgData name="Никита Никита" userId="94bc1c704922e983" providerId="LiveId" clId="{0BBFB802-BB27-4ABF-B9EC-32BA980588A5}" dt="2024-01-04T08:00:22.433" v="4568" actId="20577"/>
          <ac:spMkLst>
            <pc:docMk/>
            <pc:sldMk cId="3056343968" sldId="273"/>
            <ac:spMk id="13" creationId="{8D804765-D29E-64A4-1D7D-BE802A4F9954}"/>
          </ac:spMkLst>
        </pc:spChg>
        <pc:spChg chg="add mod">
          <ac:chgData name="Никита Никита" userId="94bc1c704922e983" providerId="LiveId" clId="{0BBFB802-BB27-4ABF-B9EC-32BA980588A5}" dt="2024-01-04T08:00:48.703" v="4586" actId="1076"/>
          <ac:spMkLst>
            <pc:docMk/>
            <pc:sldMk cId="3056343968" sldId="273"/>
            <ac:spMk id="16" creationId="{4823C64A-BE32-918B-3909-B205A27174CE}"/>
          </ac:spMkLst>
        </pc:spChg>
        <pc:picChg chg="add mod ord">
          <ac:chgData name="Никита Никита" userId="94bc1c704922e983" providerId="LiveId" clId="{0BBFB802-BB27-4ABF-B9EC-32BA980588A5}" dt="2024-01-04T07:59:12.374" v="4524" actId="26606"/>
          <ac:picMkLst>
            <pc:docMk/>
            <pc:sldMk cId="3056343968" sldId="273"/>
            <ac:picMk id="3" creationId="{72DFBCDC-474C-7981-76F0-4B05E2004D18}"/>
          </ac:picMkLst>
        </pc:picChg>
        <pc:picChg chg="add mod">
          <ac:chgData name="Никита Никита" userId="94bc1c704922e983" providerId="LiveId" clId="{0BBFB802-BB27-4ABF-B9EC-32BA980588A5}" dt="2024-01-04T07:59:12.374" v="4524" actId="26606"/>
          <ac:picMkLst>
            <pc:docMk/>
            <pc:sldMk cId="3056343968" sldId="273"/>
            <ac:picMk id="5" creationId="{A764B9F5-F8AF-3494-9C15-0EED99DAAE6D}"/>
          </ac:picMkLst>
        </pc:picChg>
        <pc:picChg chg="add mod">
          <ac:chgData name="Никита Никита" userId="94bc1c704922e983" providerId="LiveId" clId="{0BBFB802-BB27-4ABF-B9EC-32BA980588A5}" dt="2024-01-04T07:59:12.374" v="4524" actId="26606"/>
          <ac:picMkLst>
            <pc:docMk/>
            <pc:sldMk cId="3056343968" sldId="273"/>
            <ac:picMk id="7" creationId="{3147E835-0C48-9347-56F8-132E2B73B0F1}"/>
          </ac:picMkLst>
        </pc:picChg>
        <pc:cxnChg chg="add">
          <ac:chgData name="Никита Никита" userId="94bc1c704922e983" providerId="LiveId" clId="{0BBFB802-BB27-4ABF-B9EC-32BA980588A5}" dt="2024-01-04T07:59:12.374" v="4524" actId="26606"/>
          <ac:cxnSpMkLst>
            <pc:docMk/>
            <pc:sldMk cId="3056343968" sldId="273"/>
            <ac:cxnSpMk id="12" creationId="{DCD67800-37AC-4E14-89B0-F79DCB3FB86D}"/>
          </ac:cxnSpMkLst>
        </pc:cxnChg>
        <pc:cxnChg chg="add">
          <ac:chgData name="Никита Никита" userId="94bc1c704922e983" providerId="LiveId" clId="{0BBFB802-BB27-4ABF-B9EC-32BA980588A5}" dt="2024-01-04T07:59:12.374" v="4524" actId="26606"/>
          <ac:cxnSpMkLst>
            <pc:docMk/>
            <pc:sldMk cId="3056343968" sldId="273"/>
            <ac:cxnSpMk id="14" creationId="{20F1788F-A5AE-4188-8274-F7F2E3833ECD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3364E4-BBF8-88C3-7891-97BA9A64D5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1915ABC-7601-D398-E096-8F223A00C6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88E69F2-2957-3633-D1DC-3224133C57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61A26-33AF-459C-AE19-D12F9A1278B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A80EA90-ED95-6E01-69D0-3D0685F704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79641C6-BD10-250E-7303-6B15D61733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6E841-FB2D-48BC-A462-FE28D7E3CE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56657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0D17CE-5B1F-C2F4-A2E6-DD0DCDEF3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AADA5B4-20E2-FD24-8C82-CC5C33F6CC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BA5E94D-1891-4B93-D9D0-0611543599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61A26-33AF-459C-AE19-D12F9A1278B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90D7035-3D89-69DF-84A2-E16CD2DAF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09677C6-1A59-9749-1315-7C95C857C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6E841-FB2D-48BC-A462-FE28D7E3CE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5695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9FA11AA-BF53-4536-DBE6-DC72351678D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B060307-AED2-8C99-1DA5-0BE02BFB74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F0579D3-8366-F42E-6A41-9B336E78AD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61A26-33AF-459C-AE19-D12F9A1278B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6F87584-BB85-B17D-027F-98C658651D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72EC2AB-D797-53BD-AC99-38E15B2F6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6E841-FB2D-48BC-A462-FE28D7E3CE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9604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CEAF0E-972D-324A-049C-54328CA465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DCD0297-DA5D-34CA-9209-F351F5079F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176069F-0D92-DDDE-89D8-D9E1E2F622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61A26-33AF-459C-AE19-D12F9A1278B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9FBFD8B-A2F9-209B-5BEE-8C2397032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49D5164-B5AC-2D96-6D76-A4BDC650C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6E841-FB2D-48BC-A462-FE28D7E3CE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5944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100619-478A-4E82-22C8-277A1797D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9246EE8-85CD-3532-BB44-65277D0A5E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EF63665-15FA-B31A-DEAB-713FD72EAE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61A26-33AF-459C-AE19-D12F9A1278B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7515FDD-24DA-17C0-7F3C-E88DA5091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C7620D8-0CE1-04BF-E363-590461E7A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6E841-FB2D-48BC-A462-FE28D7E3CE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94966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A895BA-71C9-B802-A9E4-6D365CDA09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29E567C-8345-AB97-DB53-48D72AFA60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2057FA3-5085-3C62-8206-6D5475E996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0BD3213-B015-A91F-621C-39D5F1B6E2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61A26-33AF-459C-AE19-D12F9A1278B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3D300D8-FD41-45FE-9E7A-1876E2C52F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C6935A7-9AD7-B79B-CB7B-7ACAD57AF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6E841-FB2D-48BC-A462-FE28D7E3CE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94507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EB953C-AAE1-3A7C-0462-257930D340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4605E3D-E662-40B5-0341-35AF82386F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389987D-BCE0-49DF-8D63-B3259D66EB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40C7769-E0D0-9730-EA38-7174368675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B3B9BBA-2FD1-234F-4FFA-368E9C981A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251EDD3-DE4F-1ECD-B28F-5160815DEF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61A26-33AF-459C-AE19-D12F9A1278B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E9162313-B84E-C698-1BE5-3F8AA1932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0F96F22-69E3-2BCE-104A-2E6C9BEBF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6E841-FB2D-48BC-A462-FE28D7E3CE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1220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445C3E-BCE2-B2BD-2380-09B43A695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F71D7FB-D318-FF27-243A-3130F6CD1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61A26-33AF-459C-AE19-D12F9A1278B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E4FBA40-D602-893D-29FC-CB9504582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900F911-2EE8-0BF3-7AC7-84583A2581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6E841-FB2D-48BC-A462-FE28D7E3CE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6293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8A0F568-65DB-41F0-E6A4-3964C28F2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61A26-33AF-459C-AE19-D12F9A1278B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2D99240-06ED-5E09-8811-A8AAF671D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0E1D938-7B70-B9A9-7B34-DA30AF344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6E841-FB2D-48BC-A462-FE28D7E3CE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65806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214539-D4D4-39DE-458E-5CF634847C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1B17FE3-4C8D-1FE9-BAE5-21663B9DC2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AA6E8D9-32AD-B868-E72F-ED5ABFB900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7E4A4EC-EF04-5177-F399-1777CDE7E9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61A26-33AF-459C-AE19-D12F9A1278B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ADA5C1B-ECA2-BBAC-40F0-F8CFE063AE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D92E2F4-0661-5C7F-47D1-D0F046AD43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6E841-FB2D-48BC-A462-FE28D7E3CE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17131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E0F57A-DC21-D954-4B38-B087E894D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041D81E-CD97-774B-363B-385FA51E35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79BE529-95DB-C1BE-4841-3BDD690A6B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DD29DD5-1B14-B5F0-ABF5-1FAAAC0393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61A26-33AF-459C-AE19-D12F9A1278B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18BF180-2DCE-677E-3B15-33051898BE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CA126F5-17FB-D5E9-E577-3746639E8B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6E841-FB2D-48BC-A462-FE28D7E3CE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164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C91E8A-D7FE-1798-1958-7C4BA786CE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536FA65-8743-C071-DC43-A450998609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70633A8-9AA4-6D67-2C22-6E4A0FD82A7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61A26-33AF-459C-AE19-D12F9A1278B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7805CC9-ABDD-6013-0399-A5856034EA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CAA7541-B861-AABD-95B2-269457E059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56E841-FB2D-48BC-A462-FE28D7E3CE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2659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9">
            <a:extLst>
              <a:ext uri="{FF2B5EF4-FFF2-40B4-BE49-F238E27FC236}">
                <a16:creationId xmlns:a16="http://schemas.microsoft.com/office/drawing/2014/main" id="{E91DC736-0EF8-4F87-9146-EBF1D2EE4D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Изображение выглядит как рисунок, картина, искусство, иллюстрация&#10;&#10;Автоматически созданное описание">
            <a:extLst>
              <a:ext uri="{FF2B5EF4-FFF2-40B4-BE49-F238E27FC236}">
                <a16:creationId xmlns:a16="http://schemas.microsoft.com/office/drawing/2014/main" id="{1698F9F9-F33B-DEA1-8DFC-A43E2CDC7F2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79" t="9091" r="17879" b="2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17" name="Rectangle 11">
            <a:extLst>
              <a:ext uri="{FF2B5EF4-FFF2-40B4-BE49-F238E27FC236}">
                <a16:creationId xmlns:a16="http://schemas.microsoft.com/office/drawing/2014/main" id="{097CD68E-23E3-4007-8847-CD0944C4F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9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DFF225-BF45-8742-BF5A-52E15B99FC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3095" y="2483269"/>
            <a:ext cx="11965810" cy="1286714"/>
          </a:xfrm>
          <a:solidFill>
            <a:srgbClr val="FFFFFF">
              <a:alpha val="73000"/>
            </a:srgbClr>
          </a:solidFill>
        </p:spPr>
        <p:txBody>
          <a:bodyPr anchor="b">
            <a:normAutofit/>
          </a:bodyPr>
          <a:lstStyle/>
          <a:p>
            <a:r>
              <a:rPr lang="ru-RU" sz="4000" dirty="0">
                <a:ln w="19050">
                  <a:noFill/>
                </a:ln>
                <a:solidFill>
                  <a:srgbClr val="FF0000"/>
                </a:solidFill>
                <a:latin typeface="Arnold BocklinC" panose="02000500000000000000" pitchFamily="2" charset="0"/>
              </a:rPr>
              <a:t>Формирование культурного пространства единого Российского государства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188CAB2-70B0-D4B7-BF10-517218EB42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7980" y="4872922"/>
            <a:ext cx="4023359" cy="1208141"/>
          </a:xfrm>
        </p:spPr>
        <p:txBody>
          <a:bodyPr>
            <a:normAutofit/>
          </a:bodyPr>
          <a:lstStyle/>
          <a:p>
            <a:pPr algn="ctr"/>
            <a:r>
              <a:rPr lang="ru-RU" sz="1600" b="1" dirty="0"/>
              <a:t>Подготовила:</a:t>
            </a:r>
          </a:p>
          <a:p>
            <a:pPr algn="ctr"/>
            <a:r>
              <a:rPr lang="ru-RU" sz="1600" dirty="0"/>
              <a:t>Ванина Анжелика Владимировна</a:t>
            </a:r>
          </a:p>
          <a:p>
            <a:pPr algn="ctr"/>
            <a:r>
              <a:rPr lang="ru-RU" sz="1600" dirty="0"/>
              <a:t>учитель истории и обществознания</a:t>
            </a:r>
            <a:endParaRPr lang="ru-RU" sz="200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2482337-EAD5-AB0E-640B-5A4D826A912F}"/>
              </a:ext>
            </a:extLst>
          </p:cNvPr>
          <p:cNvSpPr txBox="1"/>
          <p:nvPr/>
        </p:nvSpPr>
        <p:spPr>
          <a:xfrm>
            <a:off x="0" y="41305"/>
            <a:ext cx="1219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effectLst/>
                <a:latin typeface="YS Text"/>
              </a:rPr>
              <a:t>муниципальное бюджетное общеобразовательное учреждение </a:t>
            </a:r>
            <a:br>
              <a:rPr lang="ru-RU" b="1" dirty="0">
                <a:effectLst/>
                <a:latin typeface="YS Text"/>
              </a:rPr>
            </a:br>
            <a:r>
              <a:rPr lang="en-US" b="1" dirty="0">
                <a:effectLst/>
                <a:latin typeface="YS Text"/>
              </a:rPr>
              <a:t>“</a:t>
            </a:r>
            <a:r>
              <a:rPr lang="ru-RU" b="1" dirty="0">
                <a:effectLst/>
                <a:latin typeface="YS Text"/>
              </a:rPr>
              <a:t>Средняя общеобразовательная школа № 35</a:t>
            </a:r>
            <a:r>
              <a:rPr lang="en-US" b="1" dirty="0">
                <a:effectLst/>
                <a:latin typeface="YS Text"/>
              </a:rPr>
              <a:t>”</a:t>
            </a:r>
            <a:r>
              <a:rPr lang="ru-RU" b="1" dirty="0">
                <a:effectLst/>
                <a:latin typeface="YS Text"/>
              </a:rPr>
              <a:t> Артемовского городского округа</a:t>
            </a:r>
          </a:p>
        </p:txBody>
      </p:sp>
    </p:spTree>
    <p:extLst>
      <p:ext uri="{BB962C8B-B14F-4D97-AF65-F5344CB8AC3E}">
        <p14:creationId xmlns:p14="http://schemas.microsoft.com/office/powerpoint/2010/main" val="42856862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4613B4A9-1C7C-4729-A016-AB42D39794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Рисунок 2" descr="Изображение выглядит как текст, рукописный текст, бумага, книга&#10;&#10;Автоматически созданное описание">
            <a:extLst>
              <a:ext uri="{FF2B5EF4-FFF2-40B4-BE49-F238E27FC236}">
                <a16:creationId xmlns:a16="http://schemas.microsoft.com/office/drawing/2014/main" id="{C7C08353-6AC5-17F4-DD1E-E0E1EA739A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29" b="1"/>
          <a:stretch/>
        </p:blipFill>
        <p:spPr>
          <a:xfrm>
            <a:off x="329316" y="10"/>
            <a:ext cx="11862684" cy="6857990"/>
          </a:xfrm>
          <a:custGeom>
            <a:avLst/>
            <a:gdLst/>
            <a:ahLst/>
            <a:cxnLst/>
            <a:rect l="l" t="t" r="r" b="b"/>
            <a:pathLst>
              <a:path w="11862684" h="6858000">
                <a:moveTo>
                  <a:pt x="1047342" y="0"/>
                </a:moveTo>
                <a:lnTo>
                  <a:pt x="4590463" y="0"/>
                </a:lnTo>
                <a:lnTo>
                  <a:pt x="5499874" y="0"/>
                </a:lnTo>
                <a:lnTo>
                  <a:pt x="5723425" y="0"/>
                </a:lnTo>
                <a:lnTo>
                  <a:pt x="7580390" y="0"/>
                </a:lnTo>
                <a:lnTo>
                  <a:pt x="7747884" y="0"/>
                </a:lnTo>
                <a:lnTo>
                  <a:pt x="7824084" y="0"/>
                </a:lnTo>
                <a:lnTo>
                  <a:pt x="11862684" y="0"/>
                </a:lnTo>
                <a:lnTo>
                  <a:pt x="11862684" y="6858000"/>
                </a:lnTo>
                <a:lnTo>
                  <a:pt x="7824084" y="6858000"/>
                </a:lnTo>
                <a:lnTo>
                  <a:pt x="7747884" y="6858000"/>
                </a:lnTo>
                <a:lnTo>
                  <a:pt x="7580390" y="6858000"/>
                </a:lnTo>
                <a:lnTo>
                  <a:pt x="5723425" y="6858000"/>
                </a:lnTo>
                <a:lnTo>
                  <a:pt x="5499874" y="6858000"/>
                </a:lnTo>
                <a:lnTo>
                  <a:pt x="4590463" y="6858000"/>
                </a:lnTo>
                <a:lnTo>
                  <a:pt x="1654188" y="6858000"/>
                </a:lnTo>
                <a:cubicBezTo>
                  <a:pt x="1530404" y="6786859"/>
                  <a:pt x="1412658" y="6701489"/>
                  <a:pt x="1279816" y="6658805"/>
                </a:cubicBezTo>
                <a:cubicBezTo>
                  <a:pt x="1189242" y="6630349"/>
                  <a:pt x="1101686" y="6580550"/>
                  <a:pt x="1116783" y="6431153"/>
                </a:cubicBezTo>
                <a:cubicBezTo>
                  <a:pt x="1119802" y="6388469"/>
                  <a:pt x="1095648" y="6356456"/>
                  <a:pt x="1059419" y="6367127"/>
                </a:cubicBezTo>
                <a:cubicBezTo>
                  <a:pt x="989979" y="6388469"/>
                  <a:pt x="956768" y="6327999"/>
                  <a:pt x="917520" y="6281757"/>
                </a:cubicBezTo>
                <a:cubicBezTo>
                  <a:pt x="848079" y="6199945"/>
                  <a:pt x="781658" y="6114575"/>
                  <a:pt x="669950" y="6100347"/>
                </a:cubicBezTo>
                <a:cubicBezTo>
                  <a:pt x="691084" y="6036320"/>
                  <a:pt x="727312" y="6043434"/>
                  <a:pt x="760524" y="6057663"/>
                </a:cubicBezTo>
                <a:cubicBezTo>
                  <a:pt x="848079" y="6093234"/>
                  <a:pt x="935634" y="6132361"/>
                  <a:pt x="1023188" y="6167932"/>
                </a:cubicBezTo>
                <a:cubicBezTo>
                  <a:pt x="1080552" y="6189274"/>
                  <a:pt x="1137916" y="6221287"/>
                  <a:pt x="1213395" y="6196388"/>
                </a:cubicBezTo>
                <a:cubicBezTo>
                  <a:pt x="1146974" y="6068335"/>
                  <a:pt x="1035266" y="6043434"/>
                  <a:pt x="944692" y="6004307"/>
                </a:cubicBezTo>
                <a:cubicBezTo>
                  <a:pt x="832982" y="5954508"/>
                  <a:pt x="766562" y="5862025"/>
                  <a:pt x="685045" y="5755314"/>
                </a:cubicBezTo>
                <a:cubicBezTo>
                  <a:pt x="766562" y="5726858"/>
                  <a:pt x="817887" y="5805112"/>
                  <a:pt x="884310" y="5801555"/>
                </a:cubicBezTo>
                <a:cubicBezTo>
                  <a:pt x="887328" y="5790884"/>
                  <a:pt x="893366" y="5769542"/>
                  <a:pt x="893366" y="5769542"/>
                </a:cubicBezTo>
                <a:cubicBezTo>
                  <a:pt x="784676" y="5712629"/>
                  <a:pt x="736372" y="5605917"/>
                  <a:pt x="718256" y="5474306"/>
                </a:cubicBezTo>
                <a:cubicBezTo>
                  <a:pt x="712218" y="5406721"/>
                  <a:pt x="672970" y="5385379"/>
                  <a:pt x="633720" y="5353367"/>
                </a:cubicBezTo>
                <a:cubicBezTo>
                  <a:pt x="500878" y="5243097"/>
                  <a:pt x="358980" y="5143500"/>
                  <a:pt x="247270" y="4994104"/>
                </a:cubicBezTo>
                <a:cubicBezTo>
                  <a:pt x="377094" y="5011889"/>
                  <a:pt x="479744" y="5111487"/>
                  <a:pt x="615606" y="5154171"/>
                </a:cubicBezTo>
                <a:cubicBezTo>
                  <a:pt x="506917" y="4990547"/>
                  <a:pt x="365016" y="4905177"/>
                  <a:pt x="235194" y="4805580"/>
                </a:cubicBezTo>
                <a:cubicBezTo>
                  <a:pt x="174810" y="4759339"/>
                  <a:pt x="120468" y="4702425"/>
                  <a:pt x="51026" y="4677526"/>
                </a:cubicBezTo>
                <a:cubicBezTo>
                  <a:pt x="26873" y="4670412"/>
                  <a:pt x="-15396" y="4652628"/>
                  <a:pt x="5740" y="4602828"/>
                </a:cubicBezTo>
                <a:cubicBezTo>
                  <a:pt x="23854" y="4560144"/>
                  <a:pt x="57065" y="4574373"/>
                  <a:pt x="87257" y="4585042"/>
                </a:cubicBezTo>
                <a:cubicBezTo>
                  <a:pt x="159715" y="4613499"/>
                  <a:pt x="238213" y="4613499"/>
                  <a:pt x="337844" y="4613499"/>
                </a:cubicBezTo>
                <a:cubicBezTo>
                  <a:pt x="253310" y="4478331"/>
                  <a:pt x="99332" y="4521016"/>
                  <a:pt x="26873" y="4378734"/>
                </a:cubicBezTo>
                <a:cubicBezTo>
                  <a:pt x="117448" y="4353835"/>
                  <a:pt x="186888" y="4403633"/>
                  <a:pt x="259346" y="4414305"/>
                </a:cubicBezTo>
                <a:cubicBezTo>
                  <a:pt x="325769" y="4424975"/>
                  <a:pt x="340863" y="4400076"/>
                  <a:pt x="325769" y="4321821"/>
                </a:cubicBezTo>
                <a:cubicBezTo>
                  <a:pt x="301616" y="4200882"/>
                  <a:pt x="337844" y="4140411"/>
                  <a:pt x="434458" y="4172424"/>
                </a:cubicBezTo>
                <a:cubicBezTo>
                  <a:pt x="525031" y="4204438"/>
                  <a:pt x="534089" y="4158196"/>
                  <a:pt x="509936" y="4090612"/>
                </a:cubicBezTo>
                <a:cubicBezTo>
                  <a:pt x="473706" y="3991015"/>
                  <a:pt x="512954" y="3912759"/>
                  <a:pt x="540128" y="3827390"/>
                </a:cubicBezTo>
                <a:cubicBezTo>
                  <a:pt x="582395" y="3699337"/>
                  <a:pt x="564281" y="3635309"/>
                  <a:pt x="476725" y="3539269"/>
                </a:cubicBezTo>
                <a:cubicBezTo>
                  <a:pt x="425400" y="3485914"/>
                  <a:pt x="374074" y="3439672"/>
                  <a:pt x="301616" y="3393429"/>
                </a:cubicBezTo>
                <a:cubicBezTo>
                  <a:pt x="467668" y="3368530"/>
                  <a:pt x="295577" y="3283162"/>
                  <a:pt x="352940" y="3229805"/>
                </a:cubicBezTo>
                <a:cubicBezTo>
                  <a:pt x="470686" y="3208463"/>
                  <a:pt x="564281" y="3379202"/>
                  <a:pt x="724294" y="3329402"/>
                </a:cubicBezTo>
                <a:cubicBezTo>
                  <a:pt x="531070" y="3183563"/>
                  <a:pt x="313691" y="3137322"/>
                  <a:pt x="171792" y="2941684"/>
                </a:cubicBezTo>
                <a:cubicBezTo>
                  <a:pt x="205002" y="2899000"/>
                  <a:pt x="238213" y="2941684"/>
                  <a:pt x="265385" y="2923898"/>
                </a:cubicBezTo>
                <a:cubicBezTo>
                  <a:pt x="265385" y="2913227"/>
                  <a:pt x="582395" y="2980812"/>
                  <a:pt x="600510" y="2703362"/>
                </a:cubicBezTo>
                <a:cubicBezTo>
                  <a:pt x="606548" y="2703362"/>
                  <a:pt x="612587" y="2703362"/>
                  <a:pt x="618624" y="2692689"/>
                </a:cubicBezTo>
                <a:cubicBezTo>
                  <a:pt x="651834" y="2653563"/>
                  <a:pt x="621644" y="2561080"/>
                  <a:pt x="675988" y="2553965"/>
                </a:cubicBezTo>
                <a:cubicBezTo>
                  <a:pt x="736372" y="2546851"/>
                  <a:pt x="793735" y="2514837"/>
                  <a:pt x="857136" y="2532623"/>
                </a:cubicBezTo>
                <a:cubicBezTo>
                  <a:pt x="905443" y="2546851"/>
                  <a:pt x="956768" y="2564636"/>
                  <a:pt x="1008094" y="2564636"/>
                </a:cubicBezTo>
                <a:cubicBezTo>
                  <a:pt x="1062438" y="2564636"/>
                  <a:pt x="1137916" y="2685576"/>
                  <a:pt x="1171128" y="2525509"/>
                </a:cubicBezTo>
                <a:cubicBezTo>
                  <a:pt x="1171128" y="2518395"/>
                  <a:pt x="1264720" y="2536181"/>
                  <a:pt x="1316045" y="2543294"/>
                </a:cubicBezTo>
                <a:cubicBezTo>
                  <a:pt x="1358314" y="2550408"/>
                  <a:pt x="1409640" y="2582422"/>
                  <a:pt x="1439830" y="2518395"/>
                </a:cubicBezTo>
                <a:cubicBezTo>
                  <a:pt x="1454926" y="2479267"/>
                  <a:pt x="1382466" y="2408126"/>
                  <a:pt x="1319065" y="2401012"/>
                </a:cubicBezTo>
                <a:cubicBezTo>
                  <a:pt x="1261702" y="2393898"/>
                  <a:pt x="1204338" y="2386784"/>
                  <a:pt x="1149994" y="2401012"/>
                </a:cubicBezTo>
                <a:cubicBezTo>
                  <a:pt x="1083572" y="2418796"/>
                  <a:pt x="1047342" y="2390340"/>
                  <a:pt x="1029227" y="2326314"/>
                </a:cubicBezTo>
                <a:cubicBezTo>
                  <a:pt x="1008094" y="2258731"/>
                  <a:pt x="968844" y="2223159"/>
                  <a:pt x="914500" y="2191146"/>
                </a:cubicBezTo>
                <a:cubicBezTo>
                  <a:pt x="781658" y="2112891"/>
                  <a:pt x="654854" y="2020407"/>
                  <a:pt x="509936" y="1974165"/>
                </a:cubicBezTo>
                <a:cubicBezTo>
                  <a:pt x="482764" y="1967051"/>
                  <a:pt x="449553" y="1952823"/>
                  <a:pt x="437476" y="1892353"/>
                </a:cubicBezTo>
                <a:cubicBezTo>
                  <a:pt x="829964" y="1984836"/>
                  <a:pt x="1186222" y="2223159"/>
                  <a:pt x="1590788" y="2208931"/>
                </a:cubicBezTo>
                <a:cubicBezTo>
                  <a:pt x="1482098" y="2134233"/>
                  <a:pt x="1352276" y="2130676"/>
                  <a:pt x="1234528" y="2077320"/>
                </a:cubicBezTo>
                <a:cubicBezTo>
                  <a:pt x="1319065" y="2038192"/>
                  <a:pt x="1397562" y="2080877"/>
                  <a:pt x="1476060" y="2102219"/>
                </a:cubicBezTo>
                <a:cubicBezTo>
                  <a:pt x="1542482" y="2120004"/>
                  <a:pt x="1602864" y="2123562"/>
                  <a:pt x="1608902" y="2013292"/>
                </a:cubicBezTo>
                <a:cubicBezTo>
                  <a:pt x="1608902" y="2002622"/>
                  <a:pt x="1608902" y="1995507"/>
                  <a:pt x="1608902" y="1984836"/>
                </a:cubicBezTo>
                <a:cubicBezTo>
                  <a:pt x="1584749" y="1938595"/>
                  <a:pt x="1551538" y="1917252"/>
                  <a:pt x="1509271" y="1903025"/>
                </a:cubicBezTo>
                <a:cubicBezTo>
                  <a:pt x="1485118" y="1895910"/>
                  <a:pt x="1451907" y="1881683"/>
                  <a:pt x="1451907" y="1849668"/>
                </a:cubicBezTo>
                <a:cubicBezTo>
                  <a:pt x="1454926" y="1728729"/>
                  <a:pt x="1373409" y="1693158"/>
                  <a:pt x="1294912" y="1657587"/>
                </a:cubicBezTo>
                <a:cubicBezTo>
                  <a:pt x="1337180" y="1597117"/>
                  <a:pt x="1373409" y="1639802"/>
                  <a:pt x="1406620" y="1636245"/>
                </a:cubicBezTo>
                <a:cubicBezTo>
                  <a:pt x="1427754" y="1632688"/>
                  <a:pt x="1448887" y="1629132"/>
                  <a:pt x="1448887" y="1597117"/>
                </a:cubicBezTo>
                <a:cubicBezTo>
                  <a:pt x="1448887" y="1572219"/>
                  <a:pt x="1439830" y="1540204"/>
                  <a:pt x="1418696" y="1540204"/>
                </a:cubicBezTo>
                <a:cubicBezTo>
                  <a:pt x="1285854" y="1536647"/>
                  <a:pt x="1210375" y="1365909"/>
                  <a:pt x="1071494" y="1365909"/>
                </a:cubicBezTo>
                <a:cubicBezTo>
                  <a:pt x="986960" y="1365909"/>
                  <a:pt x="1113764" y="1269868"/>
                  <a:pt x="1044324" y="1230741"/>
                </a:cubicBezTo>
                <a:cubicBezTo>
                  <a:pt x="1029227" y="1220069"/>
                  <a:pt x="1086591" y="1205842"/>
                  <a:pt x="1110744" y="1209399"/>
                </a:cubicBezTo>
                <a:cubicBezTo>
                  <a:pt x="1134897" y="1212955"/>
                  <a:pt x="1156032" y="1237855"/>
                  <a:pt x="1186222" y="1220069"/>
                </a:cubicBezTo>
                <a:cubicBezTo>
                  <a:pt x="1201318" y="1156043"/>
                  <a:pt x="1162069" y="1131144"/>
                  <a:pt x="1125840" y="1113358"/>
                </a:cubicBezTo>
                <a:cubicBezTo>
                  <a:pt x="1047342" y="1070674"/>
                  <a:pt x="968844" y="1020875"/>
                  <a:pt x="881290" y="1006647"/>
                </a:cubicBezTo>
                <a:cubicBezTo>
                  <a:pt x="851099" y="1003089"/>
                  <a:pt x="832982" y="985305"/>
                  <a:pt x="836002" y="949734"/>
                </a:cubicBezTo>
                <a:cubicBezTo>
                  <a:pt x="842040" y="903491"/>
                  <a:pt x="872232" y="917720"/>
                  <a:pt x="896385" y="921277"/>
                </a:cubicBezTo>
                <a:cubicBezTo>
                  <a:pt x="911482" y="924835"/>
                  <a:pt x="926577" y="935506"/>
                  <a:pt x="941672" y="910606"/>
                </a:cubicBezTo>
                <a:cubicBezTo>
                  <a:pt x="588434" y="658055"/>
                  <a:pt x="401247" y="672284"/>
                  <a:pt x="5740" y="465975"/>
                </a:cubicBezTo>
                <a:cubicBezTo>
                  <a:pt x="93294" y="426847"/>
                  <a:pt x="156696" y="455303"/>
                  <a:pt x="217079" y="462417"/>
                </a:cubicBezTo>
                <a:cubicBezTo>
                  <a:pt x="368036" y="480203"/>
                  <a:pt x="274442" y="512216"/>
                  <a:pt x="425400" y="533558"/>
                </a:cubicBezTo>
                <a:cubicBezTo>
                  <a:pt x="497860" y="544229"/>
                  <a:pt x="564281" y="579800"/>
                  <a:pt x="645798" y="522887"/>
                </a:cubicBezTo>
                <a:cubicBezTo>
                  <a:pt x="700142" y="483759"/>
                  <a:pt x="787696" y="526444"/>
                  <a:pt x="854118" y="558458"/>
                </a:cubicBezTo>
                <a:cubicBezTo>
                  <a:pt x="908462" y="586915"/>
                  <a:pt x="962806" y="594028"/>
                  <a:pt x="1035266" y="558458"/>
                </a:cubicBezTo>
                <a:cubicBezTo>
                  <a:pt x="968844" y="537116"/>
                  <a:pt x="917520" y="519330"/>
                  <a:pt x="866193" y="505101"/>
                </a:cubicBezTo>
                <a:cubicBezTo>
                  <a:pt x="823926" y="494431"/>
                  <a:pt x="799772" y="469532"/>
                  <a:pt x="802792" y="416176"/>
                </a:cubicBezTo>
                <a:cubicBezTo>
                  <a:pt x="802792" y="387720"/>
                  <a:pt x="793735" y="348592"/>
                  <a:pt x="823926" y="334364"/>
                </a:cubicBezTo>
                <a:cubicBezTo>
                  <a:pt x="848079" y="320135"/>
                  <a:pt x="881290" y="334364"/>
                  <a:pt x="893366" y="359262"/>
                </a:cubicBezTo>
                <a:cubicBezTo>
                  <a:pt x="908462" y="405504"/>
                  <a:pt x="923557" y="448189"/>
                  <a:pt x="974883" y="451747"/>
                </a:cubicBezTo>
                <a:cubicBezTo>
                  <a:pt x="1044324" y="458860"/>
                  <a:pt x="1005074" y="430405"/>
                  <a:pt x="992998" y="394834"/>
                </a:cubicBezTo>
                <a:cubicBezTo>
                  <a:pt x="980921" y="355706"/>
                  <a:pt x="1017152" y="345034"/>
                  <a:pt x="1041304" y="352148"/>
                </a:cubicBezTo>
                <a:cubicBezTo>
                  <a:pt x="1131878" y="384162"/>
                  <a:pt x="1225472" y="327250"/>
                  <a:pt x="1319065" y="373491"/>
                </a:cubicBezTo>
                <a:cubicBezTo>
                  <a:pt x="1294912" y="259665"/>
                  <a:pt x="1243586" y="209867"/>
                  <a:pt x="1134897" y="192082"/>
                </a:cubicBezTo>
                <a:cubicBezTo>
                  <a:pt x="1095648" y="188525"/>
                  <a:pt x="1053380" y="195638"/>
                  <a:pt x="1017152" y="163625"/>
                </a:cubicBezTo>
                <a:cubicBezTo>
                  <a:pt x="996016" y="145839"/>
                  <a:pt x="974883" y="124497"/>
                  <a:pt x="989979" y="88927"/>
                </a:cubicBezTo>
                <a:cubicBezTo>
                  <a:pt x="999036" y="64027"/>
                  <a:pt x="1023188" y="64027"/>
                  <a:pt x="1044324" y="71141"/>
                </a:cubicBezTo>
                <a:cubicBezTo>
                  <a:pt x="1131878" y="110269"/>
                  <a:pt x="1225472" y="120941"/>
                  <a:pt x="1316045" y="135168"/>
                </a:cubicBezTo>
                <a:cubicBezTo>
                  <a:pt x="1331142" y="138725"/>
                  <a:pt x="1346237" y="145839"/>
                  <a:pt x="1361334" y="110269"/>
                </a:cubicBezTo>
                <a:cubicBezTo>
                  <a:pt x="1255664" y="78255"/>
                  <a:pt x="1153012" y="35571"/>
                  <a:pt x="1047342" y="0"/>
                </a:cubicBezTo>
                <a:close/>
              </a:path>
            </a:pathLst>
          </a:cu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F28361F-5986-D23A-3FC0-2955EE2F5CA0}"/>
              </a:ext>
            </a:extLst>
          </p:cNvPr>
          <p:cNvSpPr/>
          <p:nvPr/>
        </p:nvSpPr>
        <p:spPr>
          <a:xfrm>
            <a:off x="4451250" y="2894716"/>
            <a:ext cx="3289499" cy="106856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5F5844"/>
                </a:solidFill>
                <a:latin typeface="Arial Black" panose="020B0A04020102020204" pitchFamily="34" charset="0"/>
              </a:rPr>
              <a:t>ЛИТЕРАТУРНЫЕ</a:t>
            </a:r>
            <a:br>
              <a:rPr lang="ru-RU" sz="1600" dirty="0">
                <a:solidFill>
                  <a:srgbClr val="5F5844"/>
                </a:solidFill>
                <a:latin typeface="Arial Black" panose="020B0A04020102020204" pitchFamily="34" charset="0"/>
              </a:rPr>
            </a:br>
            <a:r>
              <a:rPr lang="ru-RU" sz="1600" dirty="0">
                <a:solidFill>
                  <a:srgbClr val="5F5844"/>
                </a:solidFill>
                <a:latin typeface="Arial Black" panose="020B0A04020102020204" pitchFamily="34" charset="0"/>
              </a:rPr>
              <a:t>ИСТОЧНИКИ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269B73B-9C42-F998-80A5-B854CF1F7AC0}"/>
              </a:ext>
            </a:extLst>
          </p:cNvPr>
          <p:cNvSpPr/>
          <p:nvPr/>
        </p:nvSpPr>
        <p:spPr>
          <a:xfrm>
            <a:off x="1649690" y="2564091"/>
            <a:ext cx="2535811" cy="17255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rgbClr val="5F5844"/>
                </a:solidFill>
                <a:latin typeface="Arial Black" panose="020B0A04020102020204" pitchFamily="34" charset="0"/>
              </a:rPr>
              <a:t>Куликовский цикл –</a:t>
            </a:r>
            <a:r>
              <a:rPr lang="en-US" sz="1200" dirty="0">
                <a:solidFill>
                  <a:srgbClr val="5F5844"/>
                </a:solidFill>
                <a:latin typeface="Arial Black" panose="020B0A04020102020204" pitchFamily="34" charset="0"/>
              </a:rPr>
              <a:t>”</a:t>
            </a:r>
            <a:r>
              <a:rPr lang="ru-RU" sz="1200" dirty="0" err="1">
                <a:solidFill>
                  <a:srgbClr val="5F5844"/>
                </a:solidFill>
                <a:latin typeface="Arial Black" panose="020B0A04020102020204" pitchFamily="34" charset="0"/>
              </a:rPr>
              <a:t>Задонщина</a:t>
            </a:r>
            <a:r>
              <a:rPr lang="en-US" sz="1200" dirty="0">
                <a:solidFill>
                  <a:srgbClr val="5F5844"/>
                </a:solidFill>
                <a:latin typeface="Arial Black" panose="020B0A04020102020204" pitchFamily="34" charset="0"/>
              </a:rPr>
              <a:t>”</a:t>
            </a:r>
            <a:r>
              <a:rPr lang="ru-RU" sz="1200" dirty="0">
                <a:solidFill>
                  <a:srgbClr val="5F5844"/>
                </a:solidFill>
                <a:latin typeface="Arial Black" panose="020B0A04020102020204" pitchFamily="34" charset="0"/>
              </a:rPr>
              <a:t>, </a:t>
            </a:r>
            <a:r>
              <a:rPr lang="en-US" sz="1200" dirty="0">
                <a:solidFill>
                  <a:srgbClr val="5F5844"/>
                </a:solidFill>
                <a:latin typeface="Arial Black" panose="020B0A04020102020204" pitchFamily="34" charset="0"/>
              </a:rPr>
              <a:t>“</a:t>
            </a:r>
            <a:r>
              <a:rPr lang="ru-RU" sz="1200" dirty="0">
                <a:solidFill>
                  <a:srgbClr val="5F5844"/>
                </a:solidFill>
                <a:latin typeface="Arial Black" panose="020B0A04020102020204" pitchFamily="34" charset="0"/>
              </a:rPr>
              <a:t>Сказание о Мамаевом побоище</a:t>
            </a:r>
            <a:r>
              <a:rPr lang="en-US" sz="1200" dirty="0">
                <a:solidFill>
                  <a:srgbClr val="5F5844"/>
                </a:solidFill>
                <a:latin typeface="Arial Black" panose="020B0A04020102020204" pitchFamily="34" charset="0"/>
              </a:rPr>
              <a:t>”</a:t>
            </a:r>
            <a:r>
              <a:rPr lang="ru-RU" sz="1200" dirty="0">
                <a:solidFill>
                  <a:srgbClr val="5F5844"/>
                </a:solidFill>
                <a:latin typeface="Arial Black" panose="020B0A04020102020204" pitchFamily="34" charset="0"/>
              </a:rPr>
              <a:t>, летописные повествования о битве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F627209-C4F0-4E68-446C-C3894EDEA1F8}"/>
              </a:ext>
            </a:extLst>
          </p:cNvPr>
          <p:cNvSpPr/>
          <p:nvPr/>
        </p:nvSpPr>
        <p:spPr>
          <a:xfrm>
            <a:off x="8070065" y="2564090"/>
            <a:ext cx="2535811" cy="17255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rgbClr val="5F5844"/>
                </a:solidFill>
                <a:latin typeface="Arial Black" panose="020B0A04020102020204" pitchFamily="34" charset="0"/>
              </a:rPr>
              <a:t>Героический цикл </a:t>
            </a:r>
            <a:r>
              <a:rPr lang="en-US" sz="1200" dirty="0">
                <a:solidFill>
                  <a:srgbClr val="5F5844"/>
                </a:solidFill>
                <a:latin typeface="Arial Black" panose="020B0A04020102020204" pitchFamily="34" charset="0"/>
              </a:rPr>
              <a:t>”</a:t>
            </a:r>
            <a:r>
              <a:rPr lang="ru-RU" sz="1200" dirty="0">
                <a:solidFill>
                  <a:srgbClr val="5F5844"/>
                </a:solidFill>
                <a:latin typeface="Arial Black" panose="020B0A04020102020204" pitchFamily="34" charset="0"/>
              </a:rPr>
              <a:t>Повесть о битве на реке Воже</a:t>
            </a:r>
            <a:r>
              <a:rPr lang="en-US" sz="1200" dirty="0">
                <a:solidFill>
                  <a:srgbClr val="5F5844"/>
                </a:solidFill>
                <a:latin typeface="Arial Black" panose="020B0A04020102020204" pitchFamily="34" charset="0"/>
              </a:rPr>
              <a:t>”</a:t>
            </a:r>
            <a:r>
              <a:rPr lang="ru-RU" sz="1200" dirty="0">
                <a:solidFill>
                  <a:srgbClr val="5F5844"/>
                </a:solidFill>
                <a:latin typeface="Arial Black" panose="020B0A04020102020204" pitchFamily="34" charset="0"/>
              </a:rPr>
              <a:t>, </a:t>
            </a:r>
            <a:r>
              <a:rPr lang="en-US" sz="1200" dirty="0">
                <a:solidFill>
                  <a:srgbClr val="5F5844"/>
                </a:solidFill>
                <a:latin typeface="Arial Black" panose="020B0A04020102020204" pitchFamily="34" charset="0"/>
              </a:rPr>
              <a:t>”</a:t>
            </a:r>
            <a:r>
              <a:rPr lang="ru-RU" sz="1200" dirty="0">
                <a:solidFill>
                  <a:srgbClr val="5F5844"/>
                </a:solidFill>
                <a:latin typeface="Arial Black" panose="020B0A04020102020204" pitchFamily="34" charset="0"/>
              </a:rPr>
              <a:t>Повесть о битве на реке </a:t>
            </a:r>
            <a:r>
              <a:rPr lang="ru-RU" sz="1200" dirty="0" err="1">
                <a:solidFill>
                  <a:srgbClr val="5F5844"/>
                </a:solidFill>
                <a:latin typeface="Arial Black" panose="020B0A04020102020204" pitchFamily="34" charset="0"/>
              </a:rPr>
              <a:t>Пьяне</a:t>
            </a:r>
            <a:r>
              <a:rPr lang="en-US" sz="1200" dirty="0">
                <a:solidFill>
                  <a:srgbClr val="5F5844"/>
                </a:solidFill>
                <a:latin typeface="Arial Black" panose="020B0A04020102020204" pitchFamily="34" charset="0"/>
              </a:rPr>
              <a:t>”</a:t>
            </a:r>
            <a:r>
              <a:rPr lang="ru-RU" sz="1200" dirty="0">
                <a:solidFill>
                  <a:srgbClr val="5F5844"/>
                </a:solidFill>
                <a:latin typeface="Arial Black" panose="020B0A04020102020204" pitchFamily="34" charset="0"/>
              </a:rPr>
              <a:t>, </a:t>
            </a:r>
            <a:r>
              <a:rPr lang="en-US" sz="1200" dirty="0">
                <a:solidFill>
                  <a:srgbClr val="5F5844"/>
                </a:solidFill>
                <a:latin typeface="Arial Black" panose="020B0A04020102020204" pitchFamily="34" charset="0"/>
              </a:rPr>
              <a:t>”</a:t>
            </a:r>
            <a:r>
              <a:rPr lang="ru-RU" sz="1200" dirty="0">
                <a:solidFill>
                  <a:srgbClr val="5F5844"/>
                </a:solidFill>
                <a:latin typeface="Arial Black" panose="020B0A04020102020204" pitchFamily="34" charset="0"/>
              </a:rPr>
              <a:t>Повесть о нашествии Тохтамыша</a:t>
            </a:r>
            <a:r>
              <a:rPr lang="en-US" sz="1200" dirty="0">
                <a:solidFill>
                  <a:srgbClr val="5F5844"/>
                </a:solidFill>
                <a:latin typeface="Arial Black" panose="020B0A04020102020204" pitchFamily="34" charset="0"/>
              </a:rPr>
              <a:t>”</a:t>
            </a:r>
            <a:r>
              <a:rPr lang="ru-RU" sz="1200" dirty="0">
                <a:solidFill>
                  <a:srgbClr val="5F5844"/>
                </a:solidFill>
                <a:latin typeface="Arial Black" panose="020B0A04020102020204" pitchFamily="34" charset="0"/>
              </a:rPr>
              <a:t> и др.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F596CF5-400B-2B05-14AF-503EEF57340B}"/>
              </a:ext>
            </a:extLst>
          </p:cNvPr>
          <p:cNvSpPr/>
          <p:nvPr/>
        </p:nvSpPr>
        <p:spPr>
          <a:xfrm>
            <a:off x="3418409" y="989814"/>
            <a:ext cx="5352133" cy="118978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rgbClr val="5F5844"/>
                </a:solidFill>
                <a:latin typeface="Arial Black" panose="020B0A04020102020204" pitchFamily="34" charset="0"/>
              </a:rPr>
              <a:t>Духовная литература –жития святых (</a:t>
            </a:r>
            <a:r>
              <a:rPr lang="en-US" sz="1200" dirty="0">
                <a:solidFill>
                  <a:srgbClr val="5F5844"/>
                </a:solidFill>
                <a:latin typeface="Arial Black" panose="020B0A04020102020204" pitchFamily="34" charset="0"/>
              </a:rPr>
              <a:t>“</a:t>
            </a:r>
            <a:r>
              <a:rPr lang="ru-RU" sz="1200" dirty="0">
                <a:solidFill>
                  <a:srgbClr val="5F5844"/>
                </a:solidFill>
                <a:latin typeface="Arial Black" panose="020B0A04020102020204" pitchFamily="34" charset="0"/>
              </a:rPr>
              <a:t>Житие Сергия Радонежского</a:t>
            </a:r>
            <a:r>
              <a:rPr lang="en-US" sz="1200" dirty="0">
                <a:solidFill>
                  <a:srgbClr val="5F5844"/>
                </a:solidFill>
                <a:latin typeface="Arial Black" panose="020B0A04020102020204" pitchFamily="34" charset="0"/>
              </a:rPr>
              <a:t>”</a:t>
            </a:r>
            <a:r>
              <a:rPr lang="ru-RU" sz="1200" dirty="0">
                <a:solidFill>
                  <a:srgbClr val="5F5844"/>
                </a:solidFill>
                <a:latin typeface="Arial Black" panose="020B0A04020102020204" pitchFamily="34" charset="0"/>
              </a:rPr>
              <a:t>,</a:t>
            </a:r>
            <a:r>
              <a:rPr lang="en-US" sz="1200" dirty="0">
                <a:solidFill>
                  <a:srgbClr val="5F5844"/>
                </a:solidFill>
                <a:latin typeface="Arial Black" panose="020B0A04020102020204" pitchFamily="34" charset="0"/>
              </a:rPr>
              <a:t> “</a:t>
            </a:r>
            <a:r>
              <a:rPr lang="ru-RU" sz="1200" dirty="0">
                <a:solidFill>
                  <a:srgbClr val="5F5844"/>
                </a:solidFill>
                <a:latin typeface="Arial Black" panose="020B0A04020102020204" pitchFamily="34" charset="0"/>
              </a:rPr>
              <a:t>Житие Стефана Пермского</a:t>
            </a:r>
            <a:r>
              <a:rPr lang="en-US" sz="1200" dirty="0">
                <a:solidFill>
                  <a:srgbClr val="5F5844"/>
                </a:solidFill>
                <a:latin typeface="Arial Black" panose="020B0A04020102020204" pitchFamily="34" charset="0"/>
              </a:rPr>
              <a:t>”</a:t>
            </a:r>
            <a:r>
              <a:rPr lang="ru-RU" sz="1200" dirty="0">
                <a:solidFill>
                  <a:srgbClr val="5F5844"/>
                </a:solidFill>
                <a:latin typeface="Arial Black" panose="020B0A04020102020204" pitchFamily="34" charset="0"/>
              </a:rPr>
              <a:t> и др.), поучения, послания религиозных деятелей 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7EE32387-1E91-E586-4AAF-D2103F11E1C8}"/>
              </a:ext>
            </a:extLst>
          </p:cNvPr>
          <p:cNvSpPr/>
          <p:nvPr/>
        </p:nvSpPr>
        <p:spPr>
          <a:xfrm>
            <a:off x="4351730" y="4505067"/>
            <a:ext cx="3817856" cy="99936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rgbClr val="5F5844"/>
                </a:solidFill>
                <a:latin typeface="Arial Black" panose="020B0A04020102020204" pitchFamily="34" charset="0"/>
              </a:rPr>
              <a:t>Исторические сочинения </a:t>
            </a:r>
          </a:p>
          <a:p>
            <a:pPr algn="ctr"/>
            <a:r>
              <a:rPr lang="ru-RU" sz="1200" dirty="0">
                <a:solidFill>
                  <a:srgbClr val="5F5844"/>
                </a:solidFill>
                <a:latin typeface="Arial Black" panose="020B0A04020102020204" pitchFamily="34" charset="0"/>
              </a:rPr>
              <a:t>-</a:t>
            </a:r>
            <a:r>
              <a:rPr lang="en-US" sz="1200" dirty="0">
                <a:solidFill>
                  <a:srgbClr val="5F5844"/>
                </a:solidFill>
                <a:latin typeface="Arial Black" panose="020B0A04020102020204" pitchFamily="34" charset="0"/>
              </a:rPr>
              <a:t>”</a:t>
            </a:r>
            <a:r>
              <a:rPr lang="ru-RU" sz="1200" dirty="0">
                <a:solidFill>
                  <a:srgbClr val="5F5844"/>
                </a:solidFill>
                <a:latin typeface="Arial Black" panose="020B0A04020102020204" pitchFamily="34" charset="0"/>
              </a:rPr>
              <a:t>Хронограф</a:t>
            </a:r>
            <a:r>
              <a:rPr lang="en-US" sz="1200" dirty="0">
                <a:solidFill>
                  <a:srgbClr val="5F5844"/>
                </a:solidFill>
                <a:latin typeface="Arial Black" panose="020B0A04020102020204" pitchFamily="34" charset="0"/>
              </a:rPr>
              <a:t>”</a:t>
            </a:r>
            <a:r>
              <a:rPr lang="ru-RU" sz="1200" dirty="0">
                <a:solidFill>
                  <a:srgbClr val="5F5844"/>
                </a:solidFill>
                <a:latin typeface="Arial Black" panose="020B0A04020102020204" pitchFamily="34" charset="0"/>
              </a:rPr>
              <a:t>,</a:t>
            </a:r>
            <a:r>
              <a:rPr lang="en-US" sz="1200" dirty="0">
                <a:solidFill>
                  <a:srgbClr val="5F5844"/>
                </a:solidFill>
                <a:latin typeface="Arial Black" panose="020B0A04020102020204" pitchFamily="34" charset="0"/>
              </a:rPr>
              <a:t> “</a:t>
            </a:r>
            <a:r>
              <a:rPr lang="ru-RU" sz="1200" dirty="0">
                <a:solidFill>
                  <a:srgbClr val="5F5844"/>
                </a:solidFill>
                <a:latin typeface="Arial Black" panose="020B0A04020102020204" pitchFamily="34" charset="0"/>
              </a:rPr>
              <a:t>Повесть о Дракуле</a:t>
            </a:r>
            <a:r>
              <a:rPr lang="en-US" sz="1200" dirty="0">
                <a:solidFill>
                  <a:srgbClr val="5F5844"/>
                </a:solidFill>
                <a:latin typeface="Arial Black" panose="020B0A04020102020204" pitchFamily="34" charset="0"/>
              </a:rPr>
              <a:t>”</a:t>
            </a:r>
            <a:endParaRPr lang="ru-RU" sz="1200" dirty="0">
              <a:solidFill>
                <a:srgbClr val="5F5844"/>
              </a:solidFill>
              <a:latin typeface="Arial Black" panose="020B0A04020102020204" pitchFamily="34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FF0C81A3-06A5-43A1-03B8-317CAA43771F}"/>
              </a:ext>
            </a:extLst>
          </p:cNvPr>
          <p:cNvSpPr/>
          <p:nvPr/>
        </p:nvSpPr>
        <p:spPr>
          <a:xfrm>
            <a:off x="1692362" y="5719862"/>
            <a:ext cx="3452093" cy="85103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rgbClr val="5F5844"/>
                </a:solidFill>
                <a:latin typeface="Arial Black" panose="020B0A04020102020204" pitchFamily="34" charset="0"/>
              </a:rPr>
              <a:t>Сказки, песни –</a:t>
            </a:r>
            <a:r>
              <a:rPr lang="en-US" sz="1200" dirty="0">
                <a:solidFill>
                  <a:srgbClr val="5F5844"/>
                </a:solidFill>
                <a:latin typeface="Arial Black" panose="020B0A04020102020204" pitchFamily="34" charset="0"/>
              </a:rPr>
              <a:t>”</a:t>
            </a:r>
            <a:r>
              <a:rPr lang="ru-RU" sz="1200" dirty="0">
                <a:solidFill>
                  <a:srgbClr val="5F5844"/>
                </a:solidFill>
                <a:latin typeface="Arial Black" panose="020B0A04020102020204" pitchFamily="34" charset="0"/>
              </a:rPr>
              <a:t>Песня об Авдотье Рязаночке</a:t>
            </a:r>
            <a:r>
              <a:rPr lang="en-US" sz="1200" dirty="0">
                <a:solidFill>
                  <a:srgbClr val="5F5844"/>
                </a:solidFill>
                <a:latin typeface="Arial Black" panose="020B0A04020102020204" pitchFamily="34" charset="0"/>
              </a:rPr>
              <a:t>”</a:t>
            </a:r>
            <a:r>
              <a:rPr lang="ru-RU" sz="1200" dirty="0">
                <a:solidFill>
                  <a:srgbClr val="5F5844"/>
                </a:solidFill>
                <a:latin typeface="Arial Black" panose="020B0A04020102020204" pitchFamily="34" charset="0"/>
              </a:rPr>
              <a:t>, циклы сказок о Бабе-яге, Иване-царевиче и т.д.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E914DCC-12F4-3877-DA06-58474BD80987}"/>
              </a:ext>
            </a:extLst>
          </p:cNvPr>
          <p:cNvSpPr/>
          <p:nvPr/>
        </p:nvSpPr>
        <p:spPr>
          <a:xfrm>
            <a:off x="7047547" y="5689158"/>
            <a:ext cx="3452093" cy="85103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rgbClr val="5F5844"/>
                </a:solidFill>
                <a:latin typeface="Arial Black" panose="020B0A04020102020204" pitchFamily="34" charset="0"/>
              </a:rPr>
              <a:t> Путевые заметки-</a:t>
            </a:r>
            <a:r>
              <a:rPr lang="en-US" sz="1200" dirty="0">
                <a:solidFill>
                  <a:srgbClr val="5F5844"/>
                </a:solidFill>
                <a:latin typeface="Arial Black" panose="020B0A04020102020204" pitchFamily="34" charset="0"/>
              </a:rPr>
              <a:t> “</a:t>
            </a:r>
            <a:r>
              <a:rPr lang="ru-RU" sz="1200" dirty="0">
                <a:solidFill>
                  <a:srgbClr val="5F5844"/>
                </a:solidFill>
                <a:latin typeface="Arial Black" panose="020B0A04020102020204" pitchFamily="34" charset="0"/>
              </a:rPr>
              <a:t>Хождение за три моря</a:t>
            </a:r>
            <a:r>
              <a:rPr lang="en-US" sz="1200" dirty="0">
                <a:solidFill>
                  <a:srgbClr val="5F5844"/>
                </a:solidFill>
                <a:latin typeface="Arial Black" panose="020B0A04020102020204" pitchFamily="34" charset="0"/>
              </a:rPr>
              <a:t>”</a:t>
            </a:r>
            <a:r>
              <a:rPr lang="ru-RU" sz="1200" dirty="0">
                <a:solidFill>
                  <a:srgbClr val="5F5844"/>
                </a:solidFill>
                <a:latin typeface="Arial Black" panose="020B0A04020102020204" pitchFamily="34" charset="0"/>
              </a:rPr>
              <a:t> Афанасия Никитина,</a:t>
            </a:r>
            <a:r>
              <a:rPr lang="en-US" sz="1200" dirty="0">
                <a:solidFill>
                  <a:srgbClr val="5F5844"/>
                </a:solidFill>
                <a:latin typeface="Arial Black" panose="020B0A04020102020204" pitchFamily="34" charset="0"/>
              </a:rPr>
              <a:t> “</a:t>
            </a:r>
            <a:r>
              <a:rPr lang="ru-RU" sz="1200" dirty="0">
                <a:solidFill>
                  <a:srgbClr val="5F5844"/>
                </a:solidFill>
                <a:latin typeface="Arial Black" panose="020B0A04020102020204" pitchFamily="34" charset="0"/>
              </a:rPr>
              <a:t>Хождение во Флоренцию</a:t>
            </a:r>
            <a:r>
              <a:rPr lang="en-US" sz="1200" dirty="0">
                <a:solidFill>
                  <a:srgbClr val="5F5844"/>
                </a:solidFill>
                <a:latin typeface="Arial Black" panose="020B0A04020102020204" pitchFamily="34" charset="0"/>
              </a:rPr>
              <a:t>” </a:t>
            </a:r>
            <a:r>
              <a:rPr lang="ru-RU" sz="1200" dirty="0">
                <a:solidFill>
                  <a:srgbClr val="5F5844"/>
                </a:solidFill>
                <a:latin typeface="Arial Black" panose="020B0A04020102020204" pitchFamily="34" charset="0"/>
              </a:rPr>
              <a:t>и др. </a:t>
            </a:r>
          </a:p>
        </p:txBody>
      </p:sp>
      <p:cxnSp>
        <p:nvCxnSpPr>
          <p:cNvPr id="19" name="Прямая со стрелкой 18">
            <a:extLst>
              <a:ext uri="{FF2B5EF4-FFF2-40B4-BE49-F238E27FC236}">
                <a16:creationId xmlns:a16="http://schemas.microsoft.com/office/drawing/2014/main" id="{15817784-1A9F-E3BE-F03E-06C898086E0D}"/>
              </a:ext>
            </a:extLst>
          </p:cNvPr>
          <p:cNvCxnSpPr>
            <a:endCxn id="7" idx="2"/>
          </p:cNvCxnSpPr>
          <p:nvPr/>
        </p:nvCxnSpPr>
        <p:spPr>
          <a:xfrm flipV="1">
            <a:off x="6094475" y="2179602"/>
            <a:ext cx="1" cy="715114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>
            <a:extLst>
              <a:ext uri="{FF2B5EF4-FFF2-40B4-BE49-F238E27FC236}">
                <a16:creationId xmlns:a16="http://schemas.microsoft.com/office/drawing/2014/main" id="{0C97FD38-DCDE-4E11-3A5B-08F91E2BF564}"/>
              </a:ext>
            </a:extLst>
          </p:cNvPr>
          <p:cNvCxnSpPr>
            <a:cxnSpLocks/>
            <a:stCxn id="4" idx="1"/>
          </p:cNvCxnSpPr>
          <p:nvPr/>
        </p:nvCxnSpPr>
        <p:spPr>
          <a:xfrm flipH="1" flipV="1">
            <a:off x="4033520" y="3395498"/>
            <a:ext cx="417730" cy="33502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>
            <a:extLst>
              <a:ext uri="{FF2B5EF4-FFF2-40B4-BE49-F238E27FC236}">
                <a16:creationId xmlns:a16="http://schemas.microsoft.com/office/drawing/2014/main" id="{3E4006F5-6937-A1C5-CC2E-4933D527290C}"/>
              </a:ext>
            </a:extLst>
          </p:cNvPr>
          <p:cNvCxnSpPr>
            <a:cxnSpLocks/>
          </p:cNvCxnSpPr>
          <p:nvPr/>
        </p:nvCxnSpPr>
        <p:spPr>
          <a:xfrm flipV="1">
            <a:off x="7742273" y="3290626"/>
            <a:ext cx="427313" cy="68459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>
            <a:extLst>
              <a:ext uri="{FF2B5EF4-FFF2-40B4-BE49-F238E27FC236}">
                <a16:creationId xmlns:a16="http://schemas.microsoft.com/office/drawing/2014/main" id="{04EED735-7CF3-A0FD-E0E7-E9305CFB6333}"/>
              </a:ext>
            </a:extLst>
          </p:cNvPr>
          <p:cNvCxnSpPr>
            <a:cxnSpLocks/>
          </p:cNvCxnSpPr>
          <p:nvPr/>
        </p:nvCxnSpPr>
        <p:spPr>
          <a:xfrm>
            <a:off x="6094475" y="3956472"/>
            <a:ext cx="0" cy="548595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>
            <a:extLst>
              <a:ext uri="{FF2B5EF4-FFF2-40B4-BE49-F238E27FC236}">
                <a16:creationId xmlns:a16="http://schemas.microsoft.com/office/drawing/2014/main" id="{1D2837FF-28EF-F8ED-A892-1EF5E3E7185C}"/>
              </a:ext>
            </a:extLst>
          </p:cNvPr>
          <p:cNvCxnSpPr>
            <a:cxnSpLocks/>
          </p:cNvCxnSpPr>
          <p:nvPr/>
        </p:nvCxnSpPr>
        <p:spPr>
          <a:xfrm flipH="1">
            <a:off x="4185501" y="5433690"/>
            <a:ext cx="163181" cy="320775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>
            <a:extLst>
              <a:ext uri="{FF2B5EF4-FFF2-40B4-BE49-F238E27FC236}">
                <a16:creationId xmlns:a16="http://schemas.microsoft.com/office/drawing/2014/main" id="{C66B50FA-76F8-741E-A6FE-FED0C67D641A}"/>
              </a:ext>
            </a:extLst>
          </p:cNvPr>
          <p:cNvCxnSpPr>
            <a:cxnSpLocks/>
          </p:cNvCxnSpPr>
          <p:nvPr/>
        </p:nvCxnSpPr>
        <p:spPr>
          <a:xfrm>
            <a:off x="8141918" y="5446834"/>
            <a:ext cx="253798" cy="282096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1A8E83D5-76DE-A52A-3271-D675864E5343}"/>
              </a:ext>
            </a:extLst>
          </p:cNvPr>
          <p:cNvSpPr txBox="1"/>
          <p:nvPr/>
        </p:nvSpPr>
        <p:spPr>
          <a:xfrm>
            <a:off x="4600955" y="277543"/>
            <a:ext cx="2987040" cy="523220"/>
          </a:xfrm>
          <a:prstGeom prst="rect">
            <a:avLst/>
          </a:prstGeom>
          <a:solidFill>
            <a:schemeClr val="bg1">
              <a:alpha val="79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Arnold BocklinC" panose="02000500000000000000" pitchFamily="2" charset="0"/>
              </a:rPr>
              <a:t>ЛИТЕРАТУРА</a:t>
            </a:r>
          </a:p>
        </p:txBody>
      </p:sp>
    </p:spTree>
    <p:extLst>
      <p:ext uri="{BB962C8B-B14F-4D97-AF65-F5344CB8AC3E}">
        <p14:creationId xmlns:p14="http://schemas.microsoft.com/office/powerpoint/2010/main" val="15447586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5F6FF6E6-89B4-9EAE-68B8-327790094BFE}"/>
              </a:ext>
            </a:extLst>
          </p:cNvPr>
          <p:cNvSpPr txBox="1"/>
          <p:nvPr/>
        </p:nvSpPr>
        <p:spPr>
          <a:xfrm>
            <a:off x="1" y="2921168"/>
            <a:ext cx="121919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>
                <a:solidFill>
                  <a:srgbClr val="D06901"/>
                </a:solidFill>
                <a:latin typeface="Arnold BocklinC" panose="02000500000000000000" pitchFamily="2" charset="0"/>
              </a:rPr>
              <a:t>ЗОДЧЕСТВО</a:t>
            </a:r>
          </a:p>
        </p:txBody>
      </p:sp>
    </p:spTree>
    <p:extLst>
      <p:ext uri="{BB962C8B-B14F-4D97-AF65-F5344CB8AC3E}">
        <p14:creationId xmlns:p14="http://schemas.microsoft.com/office/powerpoint/2010/main" val="34260849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C83A5C14-ED91-4CD1-809E-D29FF97C9A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Freeform: Shape 11">
            <a:extLst>
              <a:ext uri="{FF2B5EF4-FFF2-40B4-BE49-F238E27FC236}">
                <a16:creationId xmlns:a16="http://schemas.microsoft.com/office/drawing/2014/main" id="{56065185-5C34-4F86-AA96-AA4D065B0E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14425" y="0"/>
            <a:ext cx="9963150" cy="6858000"/>
          </a:xfrm>
          <a:custGeom>
            <a:avLst/>
            <a:gdLst>
              <a:gd name="connsiteX0" fmla="*/ 1595771 w 9963150"/>
              <a:gd name="connsiteY0" fmla="*/ 0 h 6858000"/>
              <a:gd name="connsiteX1" fmla="*/ 8367379 w 9963150"/>
              <a:gd name="connsiteY1" fmla="*/ 0 h 6858000"/>
              <a:gd name="connsiteX2" fmla="*/ 8504080 w 9963150"/>
              <a:gd name="connsiteY2" fmla="*/ 130333 h 6858000"/>
              <a:gd name="connsiteX3" fmla="*/ 9963150 w 9963150"/>
              <a:gd name="connsiteY3" fmla="*/ 3652838 h 6858000"/>
              <a:gd name="connsiteX4" fmla="*/ 8825600 w 9963150"/>
              <a:gd name="connsiteY4" fmla="*/ 6821583 h 6858000"/>
              <a:gd name="connsiteX5" fmla="*/ 8794055 w 9963150"/>
              <a:gd name="connsiteY5" fmla="*/ 6858000 h 6858000"/>
              <a:gd name="connsiteX6" fmla="*/ 1169096 w 9963150"/>
              <a:gd name="connsiteY6" fmla="*/ 6858000 h 6858000"/>
              <a:gd name="connsiteX7" fmla="*/ 1137550 w 9963150"/>
              <a:gd name="connsiteY7" fmla="*/ 6821583 h 6858000"/>
              <a:gd name="connsiteX8" fmla="*/ 0 w 9963150"/>
              <a:gd name="connsiteY8" fmla="*/ 3652838 h 6858000"/>
              <a:gd name="connsiteX9" fmla="*/ 1459070 w 9963150"/>
              <a:gd name="connsiteY9" fmla="*/ 1303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63150" h="6858000">
                <a:moveTo>
                  <a:pt x="1595771" y="0"/>
                </a:moveTo>
                <a:lnTo>
                  <a:pt x="8367379" y="0"/>
                </a:lnTo>
                <a:lnTo>
                  <a:pt x="8504080" y="130333"/>
                </a:lnTo>
                <a:cubicBezTo>
                  <a:pt x="9405568" y="1031820"/>
                  <a:pt x="9963150" y="2277214"/>
                  <a:pt x="9963150" y="3652838"/>
                </a:cubicBezTo>
                <a:cubicBezTo>
                  <a:pt x="9963150" y="4856509"/>
                  <a:pt x="9536251" y="5960473"/>
                  <a:pt x="8825600" y="6821583"/>
                </a:cubicBezTo>
                <a:lnTo>
                  <a:pt x="8794055" y="6858000"/>
                </a:lnTo>
                <a:lnTo>
                  <a:pt x="1169096" y="6858000"/>
                </a:lnTo>
                <a:lnTo>
                  <a:pt x="1137550" y="6821583"/>
                </a:lnTo>
                <a:cubicBezTo>
                  <a:pt x="426899" y="5960473"/>
                  <a:pt x="0" y="4856509"/>
                  <a:pt x="0" y="3652838"/>
                </a:cubicBezTo>
                <a:cubicBezTo>
                  <a:pt x="0" y="2277214"/>
                  <a:pt x="557582" y="1031820"/>
                  <a:pt x="1459070" y="130333"/>
                </a:cubicBez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101600" sx="102000" sy="102000" algn="ctr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Рисунок 4" descr="Изображение выглядит как облако, небо, на открытом воздухе, строительство&#10;&#10;Автоматически созданное описание">
            <a:extLst>
              <a:ext uri="{FF2B5EF4-FFF2-40B4-BE49-F238E27FC236}">
                <a16:creationId xmlns:a16="http://schemas.microsoft.com/office/drawing/2014/main" id="{74705645-B543-D3B7-FB94-8601704FC46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0"/>
          <a:stretch/>
        </p:blipFill>
        <p:spPr>
          <a:xfrm>
            <a:off x="1114426" y="10"/>
            <a:ext cx="9963149" cy="6857990"/>
          </a:xfrm>
          <a:custGeom>
            <a:avLst/>
            <a:gdLst/>
            <a:ahLst/>
            <a:cxnLst/>
            <a:rect l="l" t="t" r="r" b="b"/>
            <a:pathLst>
              <a:path w="9948672" h="6858000">
                <a:moveTo>
                  <a:pt x="1593452" y="0"/>
                </a:moveTo>
                <a:lnTo>
                  <a:pt x="8355220" y="0"/>
                </a:lnTo>
                <a:lnTo>
                  <a:pt x="8491722" y="130333"/>
                </a:lnTo>
                <a:cubicBezTo>
                  <a:pt x="9391900" y="1031820"/>
                  <a:pt x="9948672" y="2277214"/>
                  <a:pt x="9948672" y="3652838"/>
                </a:cubicBezTo>
                <a:cubicBezTo>
                  <a:pt x="9948672" y="4856509"/>
                  <a:pt x="9522393" y="5960473"/>
                  <a:pt x="8812775" y="6821583"/>
                </a:cubicBezTo>
                <a:lnTo>
                  <a:pt x="8781276" y="6858000"/>
                </a:lnTo>
                <a:lnTo>
                  <a:pt x="1167397" y="6858000"/>
                </a:lnTo>
                <a:lnTo>
                  <a:pt x="1135897" y="6821583"/>
                </a:lnTo>
                <a:cubicBezTo>
                  <a:pt x="426279" y="5960473"/>
                  <a:pt x="0" y="4856509"/>
                  <a:pt x="0" y="3652838"/>
                </a:cubicBezTo>
                <a:cubicBezTo>
                  <a:pt x="0" y="2277214"/>
                  <a:pt x="556772" y="1031820"/>
                  <a:pt x="1456950" y="130333"/>
                </a:cubicBezTo>
                <a:close/>
              </a:path>
            </a:pathLst>
          </a:custGeom>
        </p:spPr>
      </p:pic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D5811879-687D-E674-38FC-146E458B3142}"/>
              </a:ext>
            </a:extLst>
          </p:cNvPr>
          <p:cNvSpPr/>
          <p:nvPr/>
        </p:nvSpPr>
        <p:spPr>
          <a:xfrm>
            <a:off x="3078480" y="5445760"/>
            <a:ext cx="6035040" cy="1148080"/>
          </a:xfrm>
          <a:prstGeom prst="roundRect">
            <a:avLst>
              <a:gd name="adj" fmla="val 50000"/>
            </a:avLst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D06901"/>
                </a:solidFill>
                <a:latin typeface="Arnold BocklinC" panose="02000500000000000000" pitchFamily="2" charset="0"/>
              </a:rPr>
              <a:t>Успенский собор</a:t>
            </a:r>
          </a:p>
          <a:p>
            <a:pPr algn="ctr"/>
            <a:r>
              <a:rPr lang="ru-RU" dirty="0">
                <a:solidFill>
                  <a:schemeClr val="tx1"/>
                </a:solidFill>
                <a:latin typeface="Arnold BocklinC" panose="02000500000000000000" pitchFamily="2" charset="0"/>
              </a:rPr>
              <a:t>г. Москва</a:t>
            </a:r>
          </a:p>
        </p:txBody>
      </p:sp>
    </p:spTree>
    <p:extLst>
      <p:ext uri="{BB962C8B-B14F-4D97-AF65-F5344CB8AC3E}">
        <p14:creationId xmlns:p14="http://schemas.microsoft.com/office/powerpoint/2010/main" val="6963196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7">
            <a:extLst>
              <a:ext uri="{FF2B5EF4-FFF2-40B4-BE49-F238E27FC236}">
                <a16:creationId xmlns:a16="http://schemas.microsoft.com/office/drawing/2014/main" id="{C83A5C14-ED91-4CD1-809E-D29FF97C9A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8" name="Freeform: Shape 9">
            <a:extLst>
              <a:ext uri="{FF2B5EF4-FFF2-40B4-BE49-F238E27FC236}">
                <a16:creationId xmlns:a16="http://schemas.microsoft.com/office/drawing/2014/main" id="{56065185-5C34-4F86-AA96-AA4D065B0E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14425" y="0"/>
            <a:ext cx="9963150" cy="6858000"/>
          </a:xfrm>
          <a:custGeom>
            <a:avLst/>
            <a:gdLst>
              <a:gd name="connsiteX0" fmla="*/ 1595771 w 9963150"/>
              <a:gd name="connsiteY0" fmla="*/ 0 h 6858000"/>
              <a:gd name="connsiteX1" fmla="*/ 8367379 w 9963150"/>
              <a:gd name="connsiteY1" fmla="*/ 0 h 6858000"/>
              <a:gd name="connsiteX2" fmla="*/ 8504080 w 9963150"/>
              <a:gd name="connsiteY2" fmla="*/ 130333 h 6858000"/>
              <a:gd name="connsiteX3" fmla="*/ 9963150 w 9963150"/>
              <a:gd name="connsiteY3" fmla="*/ 3652838 h 6858000"/>
              <a:gd name="connsiteX4" fmla="*/ 8825600 w 9963150"/>
              <a:gd name="connsiteY4" fmla="*/ 6821583 h 6858000"/>
              <a:gd name="connsiteX5" fmla="*/ 8794055 w 9963150"/>
              <a:gd name="connsiteY5" fmla="*/ 6858000 h 6858000"/>
              <a:gd name="connsiteX6" fmla="*/ 1169096 w 9963150"/>
              <a:gd name="connsiteY6" fmla="*/ 6858000 h 6858000"/>
              <a:gd name="connsiteX7" fmla="*/ 1137550 w 9963150"/>
              <a:gd name="connsiteY7" fmla="*/ 6821583 h 6858000"/>
              <a:gd name="connsiteX8" fmla="*/ 0 w 9963150"/>
              <a:gd name="connsiteY8" fmla="*/ 3652838 h 6858000"/>
              <a:gd name="connsiteX9" fmla="*/ 1459070 w 9963150"/>
              <a:gd name="connsiteY9" fmla="*/ 1303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63150" h="6858000">
                <a:moveTo>
                  <a:pt x="1595771" y="0"/>
                </a:moveTo>
                <a:lnTo>
                  <a:pt x="8367379" y="0"/>
                </a:lnTo>
                <a:lnTo>
                  <a:pt x="8504080" y="130333"/>
                </a:lnTo>
                <a:cubicBezTo>
                  <a:pt x="9405568" y="1031820"/>
                  <a:pt x="9963150" y="2277214"/>
                  <a:pt x="9963150" y="3652838"/>
                </a:cubicBezTo>
                <a:cubicBezTo>
                  <a:pt x="9963150" y="4856509"/>
                  <a:pt x="9536251" y="5960473"/>
                  <a:pt x="8825600" y="6821583"/>
                </a:cubicBezTo>
                <a:lnTo>
                  <a:pt x="8794055" y="6858000"/>
                </a:lnTo>
                <a:lnTo>
                  <a:pt x="1169096" y="6858000"/>
                </a:lnTo>
                <a:lnTo>
                  <a:pt x="1137550" y="6821583"/>
                </a:lnTo>
                <a:cubicBezTo>
                  <a:pt x="426899" y="5960473"/>
                  <a:pt x="0" y="4856509"/>
                  <a:pt x="0" y="3652838"/>
                </a:cubicBezTo>
                <a:cubicBezTo>
                  <a:pt x="0" y="2277214"/>
                  <a:pt x="557582" y="1031820"/>
                  <a:pt x="1459070" y="130333"/>
                </a:cubicBez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101600" sx="102000" sy="102000" algn="ctr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Рисунок 2" descr="Изображение выглядит как бастион, на открытом воздухе, строительство, облако&#10;&#10;Автоматически созданное описание">
            <a:extLst>
              <a:ext uri="{FF2B5EF4-FFF2-40B4-BE49-F238E27FC236}">
                <a16:creationId xmlns:a16="http://schemas.microsoft.com/office/drawing/2014/main" id="{438DC3A4-2958-BB7A-4A7E-0C73D32B03F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66" b="2"/>
          <a:stretch/>
        </p:blipFill>
        <p:spPr>
          <a:xfrm>
            <a:off x="1114426" y="10"/>
            <a:ext cx="9963149" cy="6857990"/>
          </a:xfrm>
          <a:custGeom>
            <a:avLst/>
            <a:gdLst/>
            <a:ahLst/>
            <a:cxnLst/>
            <a:rect l="l" t="t" r="r" b="b"/>
            <a:pathLst>
              <a:path w="9948672" h="6858000">
                <a:moveTo>
                  <a:pt x="1593452" y="0"/>
                </a:moveTo>
                <a:lnTo>
                  <a:pt x="8355220" y="0"/>
                </a:lnTo>
                <a:lnTo>
                  <a:pt x="8491722" y="130333"/>
                </a:lnTo>
                <a:cubicBezTo>
                  <a:pt x="9391900" y="1031820"/>
                  <a:pt x="9948672" y="2277214"/>
                  <a:pt x="9948672" y="3652838"/>
                </a:cubicBezTo>
                <a:cubicBezTo>
                  <a:pt x="9948672" y="4856509"/>
                  <a:pt x="9522393" y="5960473"/>
                  <a:pt x="8812775" y="6821583"/>
                </a:cubicBezTo>
                <a:lnTo>
                  <a:pt x="8781276" y="6858000"/>
                </a:lnTo>
                <a:lnTo>
                  <a:pt x="1167397" y="6858000"/>
                </a:lnTo>
                <a:lnTo>
                  <a:pt x="1135897" y="6821583"/>
                </a:lnTo>
                <a:cubicBezTo>
                  <a:pt x="426279" y="5960473"/>
                  <a:pt x="0" y="4856509"/>
                  <a:pt x="0" y="3652838"/>
                </a:cubicBezTo>
                <a:cubicBezTo>
                  <a:pt x="0" y="2277214"/>
                  <a:pt x="556772" y="1031820"/>
                  <a:pt x="1456950" y="130333"/>
                </a:cubicBezTo>
                <a:close/>
              </a:path>
            </a:pathLst>
          </a:cu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4CFB48D6-7578-D84D-B046-C72181A5C3D7}"/>
              </a:ext>
            </a:extLst>
          </p:cNvPr>
          <p:cNvSpPr/>
          <p:nvPr/>
        </p:nvSpPr>
        <p:spPr>
          <a:xfrm>
            <a:off x="3078480" y="5445760"/>
            <a:ext cx="6035040" cy="1148080"/>
          </a:xfrm>
          <a:prstGeom prst="roundRect">
            <a:avLst>
              <a:gd name="adj" fmla="val 50000"/>
            </a:avLst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D06901"/>
                </a:solidFill>
                <a:latin typeface="Arnold BocklinC" panose="02000500000000000000" pitchFamily="2" charset="0"/>
              </a:rPr>
              <a:t>Архангельский собор</a:t>
            </a:r>
          </a:p>
          <a:p>
            <a:pPr algn="ctr"/>
            <a:r>
              <a:rPr lang="ru-RU" dirty="0">
                <a:solidFill>
                  <a:schemeClr val="tx1"/>
                </a:solidFill>
                <a:latin typeface="Arnold BocklinC" panose="02000500000000000000" pitchFamily="2" charset="0"/>
              </a:rPr>
              <a:t>г. Москва</a:t>
            </a:r>
          </a:p>
        </p:txBody>
      </p:sp>
    </p:spTree>
    <p:extLst>
      <p:ext uri="{BB962C8B-B14F-4D97-AF65-F5344CB8AC3E}">
        <p14:creationId xmlns:p14="http://schemas.microsoft.com/office/powerpoint/2010/main" val="14780387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83A5C14-ED91-4CD1-809E-D29FF97C9A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Freeform: Shape 9">
            <a:extLst>
              <a:ext uri="{FF2B5EF4-FFF2-40B4-BE49-F238E27FC236}">
                <a16:creationId xmlns:a16="http://schemas.microsoft.com/office/drawing/2014/main" id="{56065185-5C34-4F86-AA96-AA4D065B0E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14425" y="0"/>
            <a:ext cx="9963150" cy="6858000"/>
          </a:xfrm>
          <a:custGeom>
            <a:avLst/>
            <a:gdLst>
              <a:gd name="connsiteX0" fmla="*/ 1595771 w 9963150"/>
              <a:gd name="connsiteY0" fmla="*/ 0 h 6858000"/>
              <a:gd name="connsiteX1" fmla="*/ 8367379 w 9963150"/>
              <a:gd name="connsiteY1" fmla="*/ 0 h 6858000"/>
              <a:gd name="connsiteX2" fmla="*/ 8504080 w 9963150"/>
              <a:gd name="connsiteY2" fmla="*/ 130333 h 6858000"/>
              <a:gd name="connsiteX3" fmla="*/ 9963150 w 9963150"/>
              <a:gd name="connsiteY3" fmla="*/ 3652838 h 6858000"/>
              <a:gd name="connsiteX4" fmla="*/ 8825600 w 9963150"/>
              <a:gd name="connsiteY4" fmla="*/ 6821583 h 6858000"/>
              <a:gd name="connsiteX5" fmla="*/ 8794055 w 9963150"/>
              <a:gd name="connsiteY5" fmla="*/ 6858000 h 6858000"/>
              <a:gd name="connsiteX6" fmla="*/ 1169096 w 9963150"/>
              <a:gd name="connsiteY6" fmla="*/ 6858000 h 6858000"/>
              <a:gd name="connsiteX7" fmla="*/ 1137550 w 9963150"/>
              <a:gd name="connsiteY7" fmla="*/ 6821583 h 6858000"/>
              <a:gd name="connsiteX8" fmla="*/ 0 w 9963150"/>
              <a:gd name="connsiteY8" fmla="*/ 3652838 h 6858000"/>
              <a:gd name="connsiteX9" fmla="*/ 1459070 w 9963150"/>
              <a:gd name="connsiteY9" fmla="*/ 1303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63150" h="6858000">
                <a:moveTo>
                  <a:pt x="1595771" y="0"/>
                </a:moveTo>
                <a:lnTo>
                  <a:pt x="8367379" y="0"/>
                </a:lnTo>
                <a:lnTo>
                  <a:pt x="8504080" y="130333"/>
                </a:lnTo>
                <a:cubicBezTo>
                  <a:pt x="9405568" y="1031820"/>
                  <a:pt x="9963150" y="2277214"/>
                  <a:pt x="9963150" y="3652838"/>
                </a:cubicBezTo>
                <a:cubicBezTo>
                  <a:pt x="9963150" y="4856509"/>
                  <a:pt x="9536251" y="5960473"/>
                  <a:pt x="8825600" y="6821583"/>
                </a:cubicBezTo>
                <a:lnTo>
                  <a:pt x="8794055" y="6858000"/>
                </a:lnTo>
                <a:lnTo>
                  <a:pt x="1169096" y="6858000"/>
                </a:lnTo>
                <a:lnTo>
                  <a:pt x="1137550" y="6821583"/>
                </a:lnTo>
                <a:cubicBezTo>
                  <a:pt x="426899" y="5960473"/>
                  <a:pt x="0" y="4856509"/>
                  <a:pt x="0" y="3652838"/>
                </a:cubicBezTo>
                <a:cubicBezTo>
                  <a:pt x="0" y="2277214"/>
                  <a:pt x="557582" y="1031820"/>
                  <a:pt x="1459070" y="130333"/>
                </a:cubicBez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101600" sx="102000" sy="102000" algn="ctr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Рисунок 2" descr="Изображение выглядит как на открытом воздухе, облако, небо, окно&#10;&#10;Автоматически созданное описание">
            <a:extLst>
              <a:ext uri="{FF2B5EF4-FFF2-40B4-BE49-F238E27FC236}">
                <a16:creationId xmlns:a16="http://schemas.microsoft.com/office/drawing/2014/main" id="{7A11FAE4-6FCA-1D11-C985-674235B185F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6" b="-1"/>
          <a:stretch/>
        </p:blipFill>
        <p:spPr>
          <a:xfrm>
            <a:off x="1114426" y="10"/>
            <a:ext cx="9963149" cy="6857990"/>
          </a:xfrm>
          <a:custGeom>
            <a:avLst/>
            <a:gdLst/>
            <a:ahLst/>
            <a:cxnLst/>
            <a:rect l="l" t="t" r="r" b="b"/>
            <a:pathLst>
              <a:path w="9948672" h="6858000">
                <a:moveTo>
                  <a:pt x="1593452" y="0"/>
                </a:moveTo>
                <a:lnTo>
                  <a:pt x="8355220" y="0"/>
                </a:lnTo>
                <a:lnTo>
                  <a:pt x="8491722" y="130333"/>
                </a:lnTo>
                <a:cubicBezTo>
                  <a:pt x="9391900" y="1031820"/>
                  <a:pt x="9948672" y="2277214"/>
                  <a:pt x="9948672" y="3652838"/>
                </a:cubicBezTo>
                <a:cubicBezTo>
                  <a:pt x="9948672" y="4856509"/>
                  <a:pt x="9522393" y="5960473"/>
                  <a:pt x="8812775" y="6821583"/>
                </a:cubicBezTo>
                <a:lnTo>
                  <a:pt x="8781276" y="6858000"/>
                </a:lnTo>
                <a:lnTo>
                  <a:pt x="1167397" y="6858000"/>
                </a:lnTo>
                <a:lnTo>
                  <a:pt x="1135897" y="6821583"/>
                </a:lnTo>
                <a:cubicBezTo>
                  <a:pt x="426279" y="5960473"/>
                  <a:pt x="0" y="4856509"/>
                  <a:pt x="0" y="3652838"/>
                </a:cubicBezTo>
                <a:cubicBezTo>
                  <a:pt x="0" y="2277214"/>
                  <a:pt x="556772" y="1031820"/>
                  <a:pt x="1456950" y="130333"/>
                </a:cubicBezTo>
                <a:close/>
              </a:path>
            </a:pathLst>
          </a:cu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C46C6600-3770-F48B-FFB4-DE5EBBD52975}"/>
              </a:ext>
            </a:extLst>
          </p:cNvPr>
          <p:cNvSpPr/>
          <p:nvPr/>
        </p:nvSpPr>
        <p:spPr>
          <a:xfrm>
            <a:off x="3078480" y="5445760"/>
            <a:ext cx="6035040" cy="1148080"/>
          </a:xfrm>
          <a:prstGeom prst="roundRect">
            <a:avLst>
              <a:gd name="adj" fmla="val 50000"/>
            </a:avLst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D06901"/>
                </a:solidFill>
                <a:latin typeface="Arnold BocklinC" panose="02000500000000000000" pitchFamily="2" charset="0"/>
              </a:rPr>
              <a:t>Грановитая палата Московского Кремля</a:t>
            </a:r>
          </a:p>
          <a:p>
            <a:pPr algn="ctr"/>
            <a:r>
              <a:rPr lang="ru-RU" dirty="0">
                <a:solidFill>
                  <a:schemeClr val="tx1"/>
                </a:solidFill>
                <a:latin typeface="Arnold BocklinC" panose="02000500000000000000" pitchFamily="2" charset="0"/>
              </a:rPr>
              <a:t>г. Москва</a:t>
            </a:r>
          </a:p>
        </p:txBody>
      </p:sp>
    </p:spTree>
    <p:extLst>
      <p:ext uri="{BB962C8B-B14F-4D97-AF65-F5344CB8AC3E}">
        <p14:creationId xmlns:p14="http://schemas.microsoft.com/office/powerpoint/2010/main" val="25995029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D7D9A82-F88E-6EDC-C16D-9BB01B52678B}"/>
              </a:ext>
            </a:extLst>
          </p:cNvPr>
          <p:cNvSpPr txBox="1"/>
          <p:nvPr/>
        </p:nvSpPr>
        <p:spPr>
          <a:xfrm>
            <a:off x="0" y="2921168"/>
            <a:ext cx="121920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6000" dirty="0">
                <a:solidFill>
                  <a:srgbClr val="D06901"/>
                </a:solidFill>
                <a:latin typeface="Arnold BocklinC" panose="02000500000000000000" pitchFamily="2" charset="0"/>
              </a:rPr>
              <a:t>ЖИВОПИСЬ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7837848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Straight Connector 7">
            <a:extLst>
              <a:ext uri="{FF2B5EF4-FFF2-40B4-BE49-F238E27FC236}">
                <a16:creationId xmlns:a16="http://schemas.microsoft.com/office/drawing/2014/main" id="{22F6364A-B358-4BEE-B158-0734D2C938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738202" y="1570814"/>
            <a:ext cx="0" cy="3710227"/>
          </a:xfrm>
          <a:prstGeom prst="line">
            <a:avLst/>
          </a:prstGeom>
          <a:ln w="19050">
            <a:solidFill>
              <a:srgbClr val="CD9E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62CB76C-3388-F0CE-98B0-629A1D67E0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860" y="1123527"/>
            <a:ext cx="3695352" cy="46048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843991A-6927-CC8A-6453-BD41E7B54358}"/>
              </a:ext>
            </a:extLst>
          </p:cNvPr>
          <p:cNvSpPr txBox="1"/>
          <p:nvPr/>
        </p:nvSpPr>
        <p:spPr>
          <a:xfrm>
            <a:off x="243341" y="2825762"/>
            <a:ext cx="31712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solidFill>
                  <a:srgbClr val="D06901"/>
                </a:solidFill>
                <a:latin typeface="Arnold BocklinC" panose="02000500000000000000" pitchFamily="2" charset="0"/>
              </a:rPr>
              <a:t>Троица</a:t>
            </a:r>
          </a:p>
          <a:p>
            <a:pPr algn="ctr"/>
            <a:endParaRPr lang="ru-RU" sz="2800" dirty="0">
              <a:latin typeface="Arnold BocklinC" panose="020005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C1E8897-0AE6-6983-2771-8671A9DFFFC8}"/>
              </a:ext>
            </a:extLst>
          </p:cNvPr>
          <p:cNvSpPr txBox="1"/>
          <p:nvPr/>
        </p:nvSpPr>
        <p:spPr>
          <a:xfrm>
            <a:off x="3048786" y="6334780"/>
            <a:ext cx="60944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Arnold BocklinC" panose="02000500000000000000" pitchFamily="2" charset="0"/>
              </a:rPr>
              <a:t>Андрей Рублев</a:t>
            </a:r>
          </a:p>
        </p:txBody>
      </p:sp>
    </p:spTree>
    <p:extLst>
      <p:ext uri="{BB962C8B-B14F-4D97-AF65-F5344CB8AC3E}">
        <p14:creationId xmlns:p14="http://schemas.microsoft.com/office/powerpoint/2010/main" val="4544033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текст, картина, искусство, рисунок&#10;&#10;Автоматически созданное описание">
            <a:extLst>
              <a:ext uri="{FF2B5EF4-FFF2-40B4-BE49-F238E27FC236}">
                <a16:creationId xmlns:a16="http://schemas.microsoft.com/office/drawing/2014/main" id="{A764B9F5-F8AF-3494-9C15-0EED99DAAE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399" y="1123527"/>
            <a:ext cx="1519584" cy="4604800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CD67800-37AC-4E14-89B0-F79DCB3FB8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165600" y="1573887"/>
            <a:ext cx="0" cy="3710227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2" descr="Изображение выглядит как картина, рисунок, искусство, текст&#10;&#10;Автоматически созданное описание">
            <a:extLst>
              <a:ext uri="{FF2B5EF4-FFF2-40B4-BE49-F238E27FC236}">
                <a16:creationId xmlns:a16="http://schemas.microsoft.com/office/drawing/2014/main" id="{72DFBCDC-474C-7981-76F0-4B05E2004D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4300" y="1123527"/>
            <a:ext cx="2970096" cy="4604800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0F1788F-A5AE-4188-8274-F7F2E3833E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995920" y="1573887"/>
            <a:ext cx="0" cy="3710227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Рисунок 6" descr="Изображение выглядит как текст, картина, искусство, Изобразительное искусство&#10;&#10;Автоматически созданное описание">
            <a:extLst>
              <a:ext uri="{FF2B5EF4-FFF2-40B4-BE49-F238E27FC236}">
                <a16:creationId xmlns:a16="http://schemas.microsoft.com/office/drawing/2014/main" id="{3147E835-0C48-9347-56F8-132E2B73B0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5692" y="1123528"/>
            <a:ext cx="1830408" cy="46048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8D68C81-D422-D8C3-3A67-9C7BA452A16D}"/>
              </a:ext>
            </a:extLst>
          </p:cNvPr>
          <p:cNvSpPr txBox="1"/>
          <p:nvPr/>
        </p:nvSpPr>
        <p:spPr>
          <a:xfrm>
            <a:off x="3048811" y="6119510"/>
            <a:ext cx="609437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Arnold BocklinC" panose="02000500000000000000" pitchFamily="2" charset="0"/>
              </a:rPr>
              <a:t>Андрей Рублев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3CF21B1-95CA-4AE9-3878-7D535980EED8}"/>
              </a:ext>
            </a:extLst>
          </p:cNvPr>
          <p:cNvSpPr txBox="1"/>
          <p:nvPr/>
        </p:nvSpPr>
        <p:spPr>
          <a:xfrm>
            <a:off x="1036948" y="556181"/>
            <a:ext cx="2413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D06901"/>
                </a:solidFill>
                <a:latin typeface="Arnold BocklinC" panose="02000500000000000000" pitchFamily="2" charset="0"/>
              </a:rPr>
              <a:t>Григорий Богослов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D804765-D29E-64A4-1D7D-BE802A4F9954}"/>
              </a:ext>
            </a:extLst>
          </p:cNvPr>
          <p:cNvSpPr txBox="1"/>
          <p:nvPr/>
        </p:nvSpPr>
        <p:spPr>
          <a:xfrm>
            <a:off x="4948706" y="602191"/>
            <a:ext cx="60944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D06901"/>
                </a:solidFill>
                <a:latin typeface="Arnold BocklinC" panose="02000500000000000000" pitchFamily="2" charset="0"/>
              </a:rPr>
              <a:t>Иоанн Богослов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823C64A-BE32-918B-3909-B205A27174CE}"/>
              </a:ext>
            </a:extLst>
          </p:cNvPr>
          <p:cNvSpPr txBox="1"/>
          <p:nvPr/>
        </p:nvSpPr>
        <p:spPr>
          <a:xfrm>
            <a:off x="8902048" y="613116"/>
            <a:ext cx="60944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D06901"/>
                </a:solidFill>
                <a:latin typeface="Arnold BocklinC" panose="02000500000000000000" pitchFamily="2" charset="0"/>
              </a:rPr>
              <a:t>Архангел Михаил</a:t>
            </a:r>
          </a:p>
        </p:txBody>
      </p:sp>
    </p:spTree>
    <p:extLst>
      <p:ext uri="{BB962C8B-B14F-4D97-AF65-F5344CB8AC3E}">
        <p14:creationId xmlns:p14="http://schemas.microsoft.com/office/powerpoint/2010/main" val="30563439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944747-57DB-A968-54A4-EEBAB631EA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b="1" dirty="0">
                <a:solidFill>
                  <a:srgbClr val="ED7D31"/>
                </a:solidFill>
                <a:latin typeface="Arnold BocklinC" panose="02000500000000000000" pitchFamily="2" charset="0"/>
              </a:rPr>
              <a:t>ПЛАН УРОКА:</a:t>
            </a:r>
          </a:p>
        </p:txBody>
      </p:sp>
      <p:sp>
        <p:nvSpPr>
          <p:cNvPr id="15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CA60095-BA88-090D-CC0F-1BC808AB6C96}"/>
              </a:ext>
            </a:extLst>
          </p:cNvPr>
          <p:cNvSpPr txBox="1"/>
          <p:nvPr/>
        </p:nvSpPr>
        <p:spPr>
          <a:xfrm>
            <a:off x="640080" y="2872899"/>
            <a:ext cx="4243589" cy="33206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1.Изменение восприятия мира.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2.Особенности русской культуры XV –начала XVI в.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3.Развитие общественной мысли и летописания.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4.Литература.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5.Зодчество.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6.Живопись</a:t>
            </a:r>
          </a:p>
        </p:txBody>
      </p:sp>
      <p:pic>
        <p:nvPicPr>
          <p:cNvPr id="8" name="Рисунок 7" descr="Изображение выглядит как картина, одежда, рисунок, Человеческое лицо&#10;&#10;Автоматически созданное описание">
            <a:extLst>
              <a:ext uri="{FF2B5EF4-FFF2-40B4-BE49-F238E27FC236}">
                <a16:creationId xmlns:a16="http://schemas.microsoft.com/office/drawing/2014/main" id="{BC321ED2-06E6-E586-EBC9-7BFDCA85E46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0" r="11435" b="-2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38992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картина, рисунок, небо, строительство&#10;&#10;Автоматически созданное описание">
            <a:extLst>
              <a:ext uri="{FF2B5EF4-FFF2-40B4-BE49-F238E27FC236}">
                <a16:creationId xmlns:a16="http://schemas.microsoft.com/office/drawing/2014/main" id="{3B68485D-7BEB-BA4D-CEE5-6545E51CB0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758" y="0"/>
            <a:ext cx="12231757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31892EF-122D-0590-9335-49223C069731}"/>
              </a:ext>
            </a:extLst>
          </p:cNvPr>
          <p:cNvSpPr/>
          <p:nvPr/>
        </p:nvSpPr>
        <p:spPr>
          <a:xfrm>
            <a:off x="0" y="2206487"/>
            <a:ext cx="12188952" cy="2345635"/>
          </a:xfrm>
          <a:prstGeom prst="rect">
            <a:avLst/>
          </a:prstGeom>
          <a:solidFill>
            <a:schemeClr val="bg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>
                <a:solidFill>
                  <a:srgbClr val="864821"/>
                </a:solidFill>
                <a:latin typeface="Arial Black" panose="020B0A04020102020204" pitchFamily="34" charset="0"/>
              </a:rPr>
              <a:t>ПОЧЕМУ КУЛЬТУРНЫЕ ЦЕННОСТИ ПРОШЛОГО НЕ ПОТЕРЯЛИ ЗНАЧЕНИЯ И В НАШИ ДНИ?</a:t>
            </a:r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FC15E26E-34A6-1ECB-DE86-20428BCBD35C}"/>
              </a:ext>
            </a:extLst>
          </p:cNvPr>
          <p:cNvCxnSpPr/>
          <p:nvPr/>
        </p:nvCxnSpPr>
        <p:spPr>
          <a:xfrm>
            <a:off x="2633870" y="2743200"/>
            <a:ext cx="7026965" cy="0"/>
          </a:xfrm>
          <a:prstGeom prst="line">
            <a:avLst/>
          </a:prstGeom>
          <a:ln w="76200" cap="sq" cmpd="dbl">
            <a:solidFill>
              <a:srgbClr val="86482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39FF4EA5-D61E-D54E-39E4-DBC5C3DC653D}"/>
              </a:ext>
            </a:extLst>
          </p:cNvPr>
          <p:cNvSpPr txBox="1"/>
          <p:nvPr/>
        </p:nvSpPr>
        <p:spPr>
          <a:xfrm>
            <a:off x="3289852" y="2226366"/>
            <a:ext cx="58143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864821"/>
                </a:solidFill>
                <a:latin typeface="Arnold BocklinC" panose="02000500000000000000" pitchFamily="2" charset="0"/>
              </a:rPr>
              <a:t>ПРОБЛЕМНЫЙ ВОПРОС</a:t>
            </a:r>
          </a:p>
        </p:txBody>
      </p:sp>
    </p:spTree>
    <p:extLst>
      <p:ext uri="{BB962C8B-B14F-4D97-AF65-F5344CB8AC3E}">
        <p14:creationId xmlns:p14="http://schemas.microsoft.com/office/powerpoint/2010/main" val="11421066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79BB35BC-D5C2-4C8B-A22A-A71E61919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C43D06-C351-8819-F1DD-B95FEC27B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3788" y="365125"/>
            <a:ext cx="4840010" cy="1807305"/>
          </a:xfrm>
        </p:spPr>
        <p:txBody>
          <a:bodyPr vert="horz" lIns="91440" tIns="45720" rIns="91440" bIns="45720" rtlCol="0" anchor="ctr">
            <a:normAutofit/>
          </a:bodyPr>
          <a:lstStyle/>
          <a:p>
            <a:endParaRPr lang="en-US"/>
          </a:p>
        </p:txBody>
      </p:sp>
      <p:pic>
        <p:nvPicPr>
          <p:cNvPr id="6" name="Объект 5" descr="Изображение выглядит как портрет, Человеческое лицо, черно-белый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2C80A055-B77C-8601-5E6B-36FFE5AFA9D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54" r="-2" b="9452"/>
          <a:stretch/>
        </p:blipFill>
        <p:spPr>
          <a:xfrm>
            <a:off x="20" y="10"/>
            <a:ext cx="6116549" cy="6857990"/>
          </a:xfrm>
          <a:custGeom>
            <a:avLst/>
            <a:gdLst/>
            <a:ahLst/>
            <a:cxnLst/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36B7BAC6-A15A-F3A4-EC84-AF8422FBB2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13788" y="2333297"/>
            <a:ext cx="4840010" cy="3843666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2000" i="1" dirty="0">
                <a:latin typeface="Arial Black" panose="020B0A04020102020204" pitchFamily="34" charset="0"/>
              </a:rPr>
              <a:t>“</a:t>
            </a:r>
            <a:r>
              <a:rPr lang="ru-RU" sz="2000" i="1" dirty="0">
                <a:latin typeface="Arial Black" panose="020B0A04020102020204" pitchFamily="34" charset="0"/>
              </a:rPr>
              <a:t>Никто в Европе не создавал столь крупных, всем миром признанных книг, никто не творил столь дивных красот при таких неописуемо тяжких условиях</a:t>
            </a:r>
            <a:r>
              <a:rPr lang="en-US" sz="2000" i="1" dirty="0">
                <a:latin typeface="Arial Black" panose="020B0A04020102020204" pitchFamily="34" charset="0"/>
              </a:rPr>
              <a:t>”</a:t>
            </a:r>
            <a:endParaRPr lang="ru-RU" sz="2000" i="1" dirty="0">
              <a:latin typeface="Arial Black" panose="020B0A04020102020204" pitchFamily="34" charset="0"/>
            </a:endParaRPr>
          </a:p>
          <a:p>
            <a:pPr marL="0" indent="0">
              <a:buNone/>
            </a:pPr>
            <a:endParaRPr lang="ru-RU" sz="2000" i="1" dirty="0"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en-US" sz="2000" b="1" dirty="0"/>
              <a:t>@</a:t>
            </a:r>
            <a:r>
              <a:rPr lang="ru-RU" sz="2000" b="1" dirty="0"/>
              <a:t>Максим Горький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9256555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10">
            <a:extLst>
              <a:ext uri="{FF2B5EF4-FFF2-40B4-BE49-F238E27FC236}">
                <a16:creationId xmlns:a16="http://schemas.microsoft.com/office/drawing/2014/main" id="{327D73B4-9F5C-4A64-A179-51B9500CB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4DBF52-05B7-70DB-6165-EB31E8ED5D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57715" y="467271"/>
            <a:ext cx="4195674" cy="2052522"/>
          </a:xfrm>
        </p:spPr>
        <p:txBody>
          <a:bodyPr vert="horz" lIns="91440" tIns="45720" rIns="91440" bIns="45720" rtlCol="0" anchor="b">
            <a:normAutofit/>
          </a:bodyPr>
          <a:lstStyle/>
          <a:p>
            <a:endParaRPr lang="en-US" sz="5600"/>
          </a:p>
        </p:txBody>
      </p:sp>
      <p:sp>
        <p:nvSpPr>
          <p:cNvPr id="27" name="Oval 12">
            <a:extLst>
              <a:ext uri="{FF2B5EF4-FFF2-40B4-BE49-F238E27FC236}">
                <a16:creationId xmlns:a16="http://schemas.microsoft.com/office/drawing/2014/main" id="{C1F06963-6374-4B48-844F-071A9BAAAE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2965" y="554152"/>
            <a:ext cx="5742189" cy="574218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Объект 5" descr="Изображение выглядит как графическая вставка, иллюстрация, дизайн&#10;&#10;Автоматически созданное описание">
            <a:extLst>
              <a:ext uri="{FF2B5EF4-FFF2-40B4-BE49-F238E27FC236}">
                <a16:creationId xmlns:a16="http://schemas.microsoft.com/office/drawing/2014/main" id="{1AB788B9-C566-AF90-E2C8-B22DBE5BD0A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" b="-3"/>
          <a:stretch/>
        </p:blipFill>
        <p:spPr>
          <a:xfrm>
            <a:off x="505418" y="554151"/>
            <a:ext cx="5742189" cy="5742189"/>
          </a:xfrm>
          <a:custGeom>
            <a:avLst/>
            <a:gdLst/>
            <a:ahLst/>
            <a:cxnLst/>
            <a:rect l="l" t="t" r="r" b="b"/>
            <a:pathLst>
              <a:path w="1838528" h="1838528">
                <a:moveTo>
                  <a:pt x="919264" y="0"/>
                </a:moveTo>
                <a:cubicBezTo>
                  <a:pt x="1426959" y="0"/>
                  <a:pt x="1838528" y="411569"/>
                  <a:pt x="1838528" y="919264"/>
                </a:cubicBezTo>
                <a:cubicBezTo>
                  <a:pt x="1838528" y="1426959"/>
                  <a:pt x="1426959" y="1838528"/>
                  <a:pt x="919264" y="1838528"/>
                </a:cubicBezTo>
                <a:cubicBezTo>
                  <a:pt x="411569" y="1838528"/>
                  <a:pt x="0" y="1426959"/>
                  <a:pt x="0" y="919264"/>
                </a:cubicBezTo>
                <a:cubicBezTo>
                  <a:pt x="0" y="411569"/>
                  <a:pt x="411569" y="0"/>
                  <a:pt x="919264" y="0"/>
                </a:cubicBezTo>
                <a:close/>
              </a:path>
            </a:pathLst>
          </a:custGeom>
        </p:spPr>
      </p:pic>
      <p:sp>
        <p:nvSpPr>
          <p:cNvPr id="28" name="!!plus graphic">
            <a:extLst>
              <a:ext uri="{FF2B5EF4-FFF2-40B4-BE49-F238E27FC236}">
                <a16:creationId xmlns:a16="http://schemas.microsoft.com/office/drawing/2014/main" id="{6CB927A4-E432-4310-9CD5-E89FF50631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4956" y="703679"/>
            <a:ext cx="171515" cy="171515"/>
          </a:xfrm>
          <a:custGeom>
            <a:avLst/>
            <a:gdLst>
              <a:gd name="connsiteX0" fmla="*/ 159874 w 171515"/>
              <a:gd name="connsiteY0" fmla="*/ 74116 h 171515"/>
              <a:gd name="connsiteX1" fmla="*/ 97399 w 171515"/>
              <a:gd name="connsiteY1" fmla="*/ 74116 h 171515"/>
              <a:gd name="connsiteX2" fmla="*/ 97399 w 171515"/>
              <a:gd name="connsiteY2" fmla="*/ 11641 h 171515"/>
              <a:gd name="connsiteX3" fmla="*/ 85758 w 171515"/>
              <a:gd name="connsiteY3" fmla="*/ 0 h 171515"/>
              <a:gd name="connsiteX4" fmla="*/ 74116 w 171515"/>
              <a:gd name="connsiteY4" fmla="*/ 11641 h 171515"/>
              <a:gd name="connsiteX5" fmla="*/ 74116 w 171515"/>
              <a:gd name="connsiteY5" fmla="*/ 74116 h 171515"/>
              <a:gd name="connsiteX6" fmla="*/ 11641 w 171515"/>
              <a:gd name="connsiteY6" fmla="*/ 74116 h 171515"/>
              <a:gd name="connsiteX7" fmla="*/ 0 w 171515"/>
              <a:gd name="connsiteY7" fmla="*/ 85758 h 171515"/>
              <a:gd name="connsiteX8" fmla="*/ 11641 w 171515"/>
              <a:gd name="connsiteY8" fmla="*/ 97399 h 171515"/>
              <a:gd name="connsiteX9" fmla="*/ 74116 w 171515"/>
              <a:gd name="connsiteY9" fmla="*/ 97399 h 171515"/>
              <a:gd name="connsiteX10" fmla="*/ 74116 w 171515"/>
              <a:gd name="connsiteY10" fmla="*/ 159874 h 171515"/>
              <a:gd name="connsiteX11" fmla="*/ 85758 w 171515"/>
              <a:gd name="connsiteY11" fmla="*/ 171515 h 171515"/>
              <a:gd name="connsiteX12" fmla="*/ 97399 w 171515"/>
              <a:gd name="connsiteY12" fmla="*/ 159874 h 171515"/>
              <a:gd name="connsiteX13" fmla="*/ 97399 w 171515"/>
              <a:gd name="connsiteY13" fmla="*/ 97399 h 171515"/>
              <a:gd name="connsiteX14" fmla="*/ 159874 w 171515"/>
              <a:gd name="connsiteY14" fmla="*/ 97399 h 171515"/>
              <a:gd name="connsiteX15" fmla="*/ 171515 w 171515"/>
              <a:gd name="connsiteY15" fmla="*/ 85758 h 171515"/>
              <a:gd name="connsiteX16" fmla="*/ 159874 w 171515"/>
              <a:gd name="connsiteY16" fmla="*/ 74116 h 171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1515" h="171515">
                <a:moveTo>
                  <a:pt x="159874" y="74116"/>
                </a:moveTo>
                <a:lnTo>
                  <a:pt x="97399" y="74116"/>
                </a:lnTo>
                <a:lnTo>
                  <a:pt x="97399" y="11641"/>
                </a:lnTo>
                <a:cubicBezTo>
                  <a:pt x="97399" y="5212"/>
                  <a:pt x="92187" y="0"/>
                  <a:pt x="85758" y="0"/>
                </a:cubicBezTo>
                <a:cubicBezTo>
                  <a:pt x="79328" y="0"/>
                  <a:pt x="74116" y="5212"/>
                  <a:pt x="74116" y="11641"/>
                </a:cubicBezTo>
                <a:lnTo>
                  <a:pt x="74116" y="74116"/>
                </a:lnTo>
                <a:lnTo>
                  <a:pt x="11641" y="74116"/>
                </a:lnTo>
                <a:cubicBezTo>
                  <a:pt x="5212" y="74116"/>
                  <a:pt x="0" y="79328"/>
                  <a:pt x="0" y="85758"/>
                </a:cubicBezTo>
                <a:cubicBezTo>
                  <a:pt x="0" y="92187"/>
                  <a:pt x="5212" y="97399"/>
                  <a:pt x="11641" y="97399"/>
                </a:cubicBezTo>
                <a:lnTo>
                  <a:pt x="74116" y="97399"/>
                </a:lnTo>
                <a:lnTo>
                  <a:pt x="74116" y="159874"/>
                </a:lnTo>
                <a:cubicBezTo>
                  <a:pt x="74116" y="166303"/>
                  <a:pt x="79328" y="171515"/>
                  <a:pt x="85758" y="171515"/>
                </a:cubicBezTo>
                <a:cubicBezTo>
                  <a:pt x="92187" y="171515"/>
                  <a:pt x="97399" y="166303"/>
                  <a:pt x="97399" y="159874"/>
                </a:cubicBezTo>
                <a:lnTo>
                  <a:pt x="97399" y="97399"/>
                </a:lnTo>
                <a:lnTo>
                  <a:pt x="159874" y="97399"/>
                </a:lnTo>
                <a:cubicBezTo>
                  <a:pt x="166303" y="97399"/>
                  <a:pt x="171515" y="92187"/>
                  <a:pt x="171515" y="85758"/>
                </a:cubicBezTo>
                <a:cubicBezTo>
                  <a:pt x="171515" y="79328"/>
                  <a:pt x="166303" y="74116"/>
                  <a:pt x="159874" y="74116"/>
                </a:cubicBezTo>
                <a:close/>
              </a:path>
            </a:pathLst>
          </a:custGeom>
          <a:solidFill>
            <a:schemeClr val="accent1"/>
          </a:solidFill>
          <a:ln w="77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" name="!!circle graphic">
            <a:extLst>
              <a:ext uri="{FF2B5EF4-FFF2-40B4-BE49-F238E27FC236}">
                <a16:creationId xmlns:a16="http://schemas.microsoft.com/office/drawing/2014/main" id="{1453BF6C-B012-48B7-B4E8-6D7AC7C27D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2753" y="1562696"/>
            <a:ext cx="157545" cy="157545"/>
          </a:xfrm>
          <a:custGeom>
            <a:avLst/>
            <a:gdLst>
              <a:gd name="connsiteX0" fmla="*/ 78773 w 157545"/>
              <a:gd name="connsiteY0" fmla="*/ 23283 h 157545"/>
              <a:gd name="connsiteX1" fmla="*/ 134262 w 157545"/>
              <a:gd name="connsiteY1" fmla="*/ 78773 h 157545"/>
              <a:gd name="connsiteX2" fmla="*/ 78773 w 157545"/>
              <a:gd name="connsiteY2" fmla="*/ 134262 h 157545"/>
              <a:gd name="connsiteX3" fmla="*/ 23283 w 157545"/>
              <a:gd name="connsiteY3" fmla="*/ 78773 h 157545"/>
              <a:gd name="connsiteX4" fmla="*/ 78773 w 157545"/>
              <a:gd name="connsiteY4" fmla="*/ 23283 h 157545"/>
              <a:gd name="connsiteX5" fmla="*/ 78773 w 157545"/>
              <a:gd name="connsiteY5" fmla="*/ 0 h 157545"/>
              <a:gd name="connsiteX6" fmla="*/ 0 w 157545"/>
              <a:gd name="connsiteY6" fmla="*/ 78773 h 157545"/>
              <a:gd name="connsiteX7" fmla="*/ 78773 w 157545"/>
              <a:gd name="connsiteY7" fmla="*/ 157545 h 157545"/>
              <a:gd name="connsiteX8" fmla="*/ 157545 w 157545"/>
              <a:gd name="connsiteY8" fmla="*/ 78773 h 157545"/>
              <a:gd name="connsiteX9" fmla="*/ 78773 w 157545"/>
              <a:gd name="connsiteY9" fmla="*/ 0 h 157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545" h="157545">
                <a:moveTo>
                  <a:pt x="78773" y="23283"/>
                </a:moveTo>
                <a:cubicBezTo>
                  <a:pt x="109419" y="23283"/>
                  <a:pt x="134262" y="48126"/>
                  <a:pt x="134262" y="78773"/>
                </a:cubicBezTo>
                <a:cubicBezTo>
                  <a:pt x="134262" y="109419"/>
                  <a:pt x="109419" y="134262"/>
                  <a:pt x="78773" y="134262"/>
                </a:cubicBezTo>
                <a:cubicBezTo>
                  <a:pt x="48126" y="134262"/>
                  <a:pt x="23283" y="109419"/>
                  <a:pt x="23283" y="78773"/>
                </a:cubicBezTo>
                <a:cubicBezTo>
                  <a:pt x="23312" y="48139"/>
                  <a:pt x="48139" y="23312"/>
                  <a:pt x="78773" y="23283"/>
                </a:cubicBezTo>
                <a:moveTo>
                  <a:pt x="78773" y="0"/>
                </a:moveTo>
                <a:cubicBezTo>
                  <a:pt x="35268" y="0"/>
                  <a:pt x="0" y="35268"/>
                  <a:pt x="0" y="78773"/>
                </a:cubicBezTo>
                <a:cubicBezTo>
                  <a:pt x="0" y="122277"/>
                  <a:pt x="35268" y="157545"/>
                  <a:pt x="78773" y="157545"/>
                </a:cubicBezTo>
                <a:cubicBezTo>
                  <a:pt x="122277" y="157545"/>
                  <a:pt x="157545" y="122277"/>
                  <a:pt x="157545" y="78773"/>
                </a:cubicBezTo>
                <a:cubicBezTo>
                  <a:pt x="157545" y="35268"/>
                  <a:pt x="122277" y="0"/>
                  <a:pt x="78773" y="0"/>
                </a:cubicBezTo>
                <a:close/>
              </a:path>
            </a:pathLst>
          </a:custGeom>
          <a:solidFill>
            <a:schemeClr val="accent1"/>
          </a:solidFill>
          <a:ln w="7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E232B7E-76F1-0862-A262-1B4F7923C4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657715" y="2990818"/>
            <a:ext cx="4195673" cy="291387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 sz="2000" dirty="0">
                <a:solidFill>
                  <a:srgbClr val="7775BE"/>
                </a:solidFill>
                <a:latin typeface="Arial Black" panose="020B0A04020102020204" pitchFamily="34" charset="0"/>
              </a:rPr>
              <a:t>-Как вы думаете, о чем мы будем говорить?</a:t>
            </a:r>
          </a:p>
          <a:p>
            <a:pPr marL="0" indent="0">
              <a:buNone/>
            </a:pPr>
            <a:r>
              <a:rPr lang="ru-RU" sz="2000" dirty="0">
                <a:solidFill>
                  <a:srgbClr val="7775BE"/>
                </a:solidFill>
                <a:latin typeface="Arial Black" panose="020B0A04020102020204" pitchFamily="34" charset="0"/>
              </a:rPr>
              <a:t>-На какие вопросы нам предстоит отвечать?</a:t>
            </a:r>
            <a:endParaRPr lang="en-US" sz="2000" dirty="0">
              <a:solidFill>
                <a:srgbClr val="7775BE"/>
              </a:solidFill>
              <a:latin typeface="Arial Black" panose="020B0A04020102020204" pitchFamily="34" charset="0"/>
            </a:endParaRPr>
          </a:p>
        </p:txBody>
      </p:sp>
      <p:sp>
        <p:nvSpPr>
          <p:cNvPr id="30" name="!!dot graphic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54149" y="5775082"/>
            <a:ext cx="112426" cy="112426"/>
          </a:xfrm>
          <a:custGeom>
            <a:avLst/>
            <a:gdLst>
              <a:gd name="connsiteX0" fmla="*/ 112426 w 112426"/>
              <a:gd name="connsiteY0" fmla="*/ 56213 h 112426"/>
              <a:gd name="connsiteX1" fmla="*/ 56213 w 112426"/>
              <a:gd name="connsiteY1" fmla="*/ 112426 h 112426"/>
              <a:gd name="connsiteX2" fmla="*/ 0 w 112426"/>
              <a:gd name="connsiteY2" fmla="*/ 56213 h 112426"/>
              <a:gd name="connsiteX3" fmla="*/ 56213 w 112426"/>
              <a:gd name="connsiteY3" fmla="*/ 0 h 112426"/>
              <a:gd name="connsiteX4" fmla="*/ 112426 w 112426"/>
              <a:gd name="connsiteY4" fmla="*/ 56213 h 11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426" h="112426">
                <a:moveTo>
                  <a:pt x="112426" y="56213"/>
                </a:moveTo>
                <a:cubicBezTo>
                  <a:pt x="112426" y="87259"/>
                  <a:pt x="87259" y="112426"/>
                  <a:pt x="56213" y="112426"/>
                </a:cubicBezTo>
                <a:cubicBezTo>
                  <a:pt x="25167" y="112426"/>
                  <a:pt x="0" y="87259"/>
                  <a:pt x="0" y="56213"/>
                </a:cubicBezTo>
                <a:cubicBezTo>
                  <a:pt x="0" y="25167"/>
                  <a:pt x="25167" y="0"/>
                  <a:pt x="56213" y="0"/>
                </a:cubicBezTo>
                <a:cubicBezTo>
                  <a:pt x="87259" y="0"/>
                  <a:pt x="112426" y="25167"/>
                  <a:pt x="112426" y="56213"/>
                </a:cubicBezTo>
                <a:close/>
              </a:path>
            </a:pathLst>
          </a:custGeom>
          <a:solidFill>
            <a:schemeClr val="accent1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31" name="!!Straight Connector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9272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17167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6" name="Rectangle 35">
            <a:extLst>
              <a:ext uri="{FF2B5EF4-FFF2-40B4-BE49-F238E27FC236}">
                <a16:creationId xmlns:a16="http://schemas.microsoft.com/office/drawing/2014/main" id="{21AC6A30-4F22-4C0F-B278-19C5B8A80C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B4335AD-65B1-44E4-90AF-264024FE4B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" y="0"/>
            <a:ext cx="12191999" cy="6858000"/>
          </a:xfrm>
          <a:prstGeom prst="rect">
            <a:avLst/>
          </a:pr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24D591-BFFB-2B7E-7959-F201ABA358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70366" y="609600"/>
            <a:ext cx="4267200" cy="1351472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/>
            <a:r>
              <a:rPr lang="en-US" sz="2800" b="1" kern="1200" err="1">
                <a:solidFill>
                  <a:schemeClr val="tx1">
                    <a:lumMod val="85000"/>
                    <a:lumOff val="15000"/>
                  </a:schemeClr>
                </a:solidFill>
                <a:latin typeface="Arnold BocklinC" panose="02000500000000000000" pitchFamily="2" charset="0"/>
              </a:rPr>
              <a:t>Факторы</a:t>
            </a:r>
            <a:r>
              <a:rPr lang="en-US" sz="28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Arnold BocklinC" panose="02000500000000000000" pitchFamily="2" charset="0"/>
              </a:rPr>
              <a:t>,влиявшие</a:t>
            </a:r>
            <a:r>
              <a:rPr lang="en-US" sz="28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nold BocklinC" panose="02000500000000000000" pitchFamily="2" charset="0"/>
              </a:rPr>
              <a:t> </a:t>
            </a:r>
            <a:r>
              <a:rPr lang="en-US" sz="2800" b="1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nold BocklinC" panose="02000500000000000000" pitchFamily="2" charset="0"/>
              </a:rPr>
              <a:t>на</a:t>
            </a:r>
            <a:r>
              <a:rPr lang="en-US" sz="28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nold BocklinC" panose="02000500000000000000" pitchFamily="2" charset="0"/>
              </a:rPr>
              <a:t> </a:t>
            </a:r>
            <a:r>
              <a:rPr lang="en-US" sz="2800" b="1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nold BocklinC" panose="02000500000000000000" pitchFamily="2" charset="0"/>
              </a:rPr>
              <a:t>изменение</a:t>
            </a:r>
            <a:r>
              <a:rPr lang="en-US" sz="28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nold BocklinC" panose="02000500000000000000" pitchFamily="2" charset="0"/>
              </a:rPr>
              <a:t> </a:t>
            </a:r>
            <a:r>
              <a:rPr lang="en-US" sz="2800" b="1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nold BocklinC" panose="02000500000000000000" pitchFamily="2" charset="0"/>
              </a:rPr>
              <a:t>мироощущения</a:t>
            </a:r>
            <a:r>
              <a:rPr lang="en-US" sz="28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nold BocklinC" panose="02000500000000000000" pitchFamily="2" charset="0"/>
              </a:rPr>
              <a:t> </a:t>
            </a:r>
            <a:r>
              <a:rPr lang="en-US" sz="2800" b="1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nold BocklinC" panose="02000500000000000000" pitchFamily="2" charset="0"/>
              </a:rPr>
              <a:t>русских</a:t>
            </a:r>
            <a:r>
              <a:rPr lang="en-US" sz="28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nold BocklinC" panose="02000500000000000000" pitchFamily="2" charset="0"/>
              </a:rPr>
              <a:t> </a:t>
            </a:r>
            <a:r>
              <a:rPr lang="en-US" sz="2800" b="1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nold BocklinC" panose="02000500000000000000" pitchFamily="2" charset="0"/>
              </a:rPr>
              <a:t>людей</a:t>
            </a:r>
            <a:r>
              <a:rPr lang="en-US" sz="28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nold BocklinC" panose="02000500000000000000" pitchFamily="2" charset="0"/>
              </a:rPr>
              <a:t>:</a:t>
            </a:r>
          </a:p>
        </p:txBody>
      </p:sp>
      <p:pic>
        <p:nvPicPr>
          <p:cNvPr id="13" name="Рисунок 12" descr="Изображение выглядит как картина, на открытом воздухе, рисунок, небо&#10;&#10;Автоматически созданное описание">
            <a:extLst>
              <a:ext uri="{FF2B5EF4-FFF2-40B4-BE49-F238E27FC236}">
                <a16:creationId xmlns:a16="http://schemas.microsoft.com/office/drawing/2014/main" id="{93AF1C43-B6C1-8A5F-9902-C3F95555151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58" r="27813"/>
          <a:stretch/>
        </p:blipFill>
        <p:spPr>
          <a:xfrm>
            <a:off x="3" y="1"/>
            <a:ext cx="3695699" cy="6858001"/>
          </a:xfrm>
          <a:custGeom>
            <a:avLst/>
            <a:gdLst/>
            <a:ahLst/>
            <a:cxnLst/>
            <a:rect l="l" t="t" r="r" b="b"/>
            <a:pathLst>
              <a:path w="3695699" h="6858001">
                <a:moveTo>
                  <a:pt x="0" y="0"/>
                </a:moveTo>
                <a:lnTo>
                  <a:pt x="3435129" y="0"/>
                </a:lnTo>
                <a:lnTo>
                  <a:pt x="3430599" y="17349"/>
                </a:lnTo>
                <a:cubicBezTo>
                  <a:pt x="3437542" y="19835"/>
                  <a:pt x="3423757" y="30822"/>
                  <a:pt x="3427683" y="38871"/>
                </a:cubicBezTo>
                <a:cubicBezTo>
                  <a:pt x="3431230" y="44698"/>
                  <a:pt x="3427877" y="49388"/>
                  <a:pt x="3427096" y="55116"/>
                </a:cubicBezTo>
                <a:cubicBezTo>
                  <a:pt x="3429620" y="62945"/>
                  <a:pt x="3421946" y="87211"/>
                  <a:pt x="3417356" y="93331"/>
                </a:cubicBezTo>
                <a:cubicBezTo>
                  <a:pt x="3401974" y="107607"/>
                  <a:pt x="3409629" y="143436"/>
                  <a:pt x="3397765" y="155370"/>
                </a:cubicBezTo>
                <a:cubicBezTo>
                  <a:pt x="3395800" y="159886"/>
                  <a:pt x="3394789" y="164378"/>
                  <a:pt x="3394373" y="168831"/>
                </a:cubicBezTo>
                <a:lnTo>
                  <a:pt x="3394553" y="181402"/>
                </a:lnTo>
                <a:lnTo>
                  <a:pt x="3397293" y="185192"/>
                </a:lnTo>
                <a:lnTo>
                  <a:pt x="3395923" y="192756"/>
                </a:lnTo>
                <a:cubicBezTo>
                  <a:pt x="3396018" y="193497"/>
                  <a:pt x="3396112" y="194237"/>
                  <a:pt x="3396207" y="194978"/>
                </a:cubicBezTo>
                <a:cubicBezTo>
                  <a:pt x="3396531" y="199154"/>
                  <a:pt x="3396856" y="203330"/>
                  <a:pt x="3397180" y="207506"/>
                </a:cubicBezTo>
                <a:cubicBezTo>
                  <a:pt x="3382438" y="200939"/>
                  <a:pt x="3394549" y="241317"/>
                  <a:pt x="3383191" y="229051"/>
                </a:cubicBezTo>
                <a:cubicBezTo>
                  <a:pt x="3382519" y="234401"/>
                  <a:pt x="3381383" y="237332"/>
                  <a:pt x="3380194" y="239137"/>
                </a:cubicBezTo>
                <a:lnTo>
                  <a:pt x="3349267" y="310262"/>
                </a:lnTo>
                <a:lnTo>
                  <a:pt x="3344455" y="381704"/>
                </a:lnTo>
                <a:cubicBezTo>
                  <a:pt x="3343420" y="464598"/>
                  <a:pt x="3338482" y="511985"/>
                  <a:pt x="3327551" y="571873"/>
                </a:cubicBezTo>
                <a:cubicBezTo>
                  <a:pt x="3316620" y="631761"/>
                  <a:pt x="3309762" y="702429"/>
                  <a:pt x="3278869" y="741030"/>
                </a:cubicBezTo>
                <a:lnTo>
                  <a:pt x="3239259" y="957888"/>
                </a:lnTo>
                <a:cubicBezTo>
                  <a:pt x="3267597" y="1021376"/>
                  <a:pt x="3235647" y="1004478"/>
                  <a:pt x="3243890" y="1047869"/>
                </a:cubicBezTo>
                <a:cubicBezTo>
                  <a:pt x="3245988" y="1077107"/>
                  <a:pt x="3228006" y="1101189"/>
                  <a:pt x="3221700" y="1118244"/>
                </a:cubicBezTo>
                <a:cubicBezTo>
                  <a:pt x="3220198" y="1120922"/>
                  <a:pt x="3213346" y="1188569"/>
                  <a:pt x="3211078" y="1190394"/>
                </a:cubicBezTo>
                <a:cubicBezTo>
                  <a:pt x="3204899" y="1218939"/>
                  <a:pt x="3210276" y="1253036"/>
                  <a:pt x="3199704" y="1304585"/>
                </a:cubicBezTo>
                <a:cubicBezTo>
                  <a:pt x="3199438" y="1346246"/>
                  <a:pt x="3168623" y="1413431"/>
                  <a:pt x="3167741" y="1449444"/>
                </a:cubicBezTo>
                <a:cubicBezTo>
                  <a:pt x="3180911" y="1471132"/>
                  <a:pt x="3193362" y="1499173"/>
                  <a:pt x="3194410" y="1520667"/>
                </a:cubicBezTo>
                <a:cubicBezTo>
                  <a:pt x="3181228" y="1513763"/>
                  <a:pt x="3199978" y="1547097"/>
                  <a:pt x="3184473" y="1547038"/>
                </a:cubicBezTo>
                <a:cubicBezTo>
                  <a:pt x="3185153" y="1550949"/>
                  <a:pt x="3186303" y="1554741"/>
                  <a:pt x="3187573" y="1558550"/>
                </a:cubicBezTo>
                <a:lnTo>
                  <a:pt x="3188231" y="1560544"/>
                </a:lnTo>
                <a:lnTo>
                  <a:pt x="3188195" y="1568317"/>
                </a:lnTo>
                <a:lnTo>
                  <a:pt x="3191518" y="1570772"/>
                </a:lnTo>
                <a:lnTo>
                  <a:pt x="3193853" y="1582659"/>
                </a:lnTo>
                <a:cubicBezTo>
                  <a:pt x="3194213" y="1587070"/>
                  <a:pt x="3193997" y="1591769"/>
                  <a:pt x="3192857" y="1596890"/>
                </a:cubicBezTo>
                <a:cubicBezTo>
                  <a:pt x="3185716" y="1609144"/>
                  <a:pt x="3191593" y="1629575"/>
                  <a:pt x="3189686" y="1647479"/>
                </a:cubicBezTo>
                <a:lnTo>
                  <a:pt x="3187125" y="1655568"/>
                </a:lnTo>
                <a:cubicBezTo>
                  <a:pt x="3187259" y="1659315"/>
                  <a:pt x="3192418" y="1733399"/>
                  <a:pt x="3192552" y="1737146"/>
                </a:cubicBezTo>
                <a:cubicBezTo>
                  <a:pt x="3236684" y="1834597"/>
                  <a:pt x="3210475" y="1851660"/>
                  <a:pt x="3219437" y="1908917"/>
                </a:cubicBezTo>
                <a:lnTo>
                  <a:pt x="3220572" y="1915235"/>
                </a:lnTo>
                <a:cubicBezTo>
                  <a:pt x="3225642" y="1919319"/>
                  <a:pt x="3228448" y="1945519"/>
                  <a:pt x="3226946" y="1954447"/>
                </a:cubicBezTo>
                <a:cubicBezTo>
                  <a:pt x="3219553" y="1979351"/>
                  <a:pt x="3239504" y="2001442"/>
                  <a:pt x="3234148" y="2021397"/>
                </a:cubicBezTo>
                <a:cubicBezTo>
                  <a:pt x="3234224" y="2026740"/>
                  <a:pt x="3235084" y="2031233"/>
                  <a:pt x="3236424" y="2035173"/>
                </a:cubicBezTo>
                <a:lnTo>
                  <a:pt x="3241339" y="2045116"/>
                </a:lnTo>
                <a:lnTo>
                  <a:pt x="3233470" y="2098623"/>
                </a:lnTo>
                <a:cubicBezTo>
                  <a:pt x="3230495" y="2129687"/>
                  <a:pt x="3232618" y="2188321"/>
                  <a:pt x="3230016" y="2240964"/>
                </a:cubicBezTo>
                <a:cubicBezTo>
                  <a:pt x="3226602" y="2283982"/>
                  <a:pt x="3232644" y="2342030"/>
                  <a:pt x="3237809" y="2379644"/>
                </a:cubicBezTo>
                <a:cubicBezTo>
                  <a:pt x="3244462" y="2409884"/>
                  <a:pt x="3221747" y="2435219"/>
                  <a:pt x="3237054" y="2459103"/>
                </a:cubicBezTo>
                <a:cubicBezTo>
                  <a:pt x="3245536" y="2488997"/>
                  <a:pt x="3251426" y="2510390"/>
                  <a:pt x="3255285" y="2538679"/>
                </a:cubicBezTo>
                <a:cubicBezTo>
                  <a:pt x="3258296" y="2574322"/>
                  <a:pt x="3245460" y="2589819"/>
                  <a:pt x="3245073" y="2622720"/>
                </a:cubicBezTo>
                <a:lnTo>
                  <a:pt x="3252960" y="2736087"/>
                </a:lnTo>
                <a:cubicBezTo>
                  <a:pt x="3245577" y="2772183"/>
                  <a:pt x="3230063" y="2856752"/>
                  <a:pt x="3218681" y="2902964"/>
                </a:cubicBezTo>
                <a:cubicBezTo>
                  <a:pt x="3212624" y="2927969"/>
                  <a:pt x="3209733" y="2973979"/>
                  <a:pt x="3203641" y="3008786"/>
                </a:cubicBezTo>
                <a:cubicBezTo>
                  <a:pt x="3197547" y="3043595"/>
                  <a:pt x="3186644" y="3093251"/>
                  <a:pt x="3182123" y="3111815"/>
                </a:cubicBezTo>
                <a:lnTo>
                  <a:pt x="3176517" y="3120169"/>
                </a:lnTo>
                <a:lnTo>
                  <a:pt x="3177035" y="3121646"/>
                </a:lnTo>
                <a:cubicBezTo>
                  <a:pt x="3177423" y="3127588"/>
                  <a:pt x="3176129" y="3130763"/>
                  <a:pt x="3174093" y="3132705"/>
                </a:cubicBezTo>
                <a:lnTo>
                  <a:pt x="3171045" y="3134220"/>
                </a:lnTo>
                <a:lnTo>
                  <a:pt x="3168274" y="3141524"/>
                </a:lnTo>
                <a:lnTo>
                  <a:pt x="3160781" y="3155149"/>
                </a:lnTo>
                <a:cubicBezTo>
                  <a:pt x="3160949" y="3156237"/>
                  <a:pt x="3161116" y="3157326"/>
                  <a:pt x="3161284" y="3158414"/>
                </a:cubicBezTo>
                <a:lnTo>
                  <a:pt x="3152950" y="3180080"/>
                </a:lnTo>
                <a:lnTo>
                  <a:pt x="3153739" y="3180719"/>
                </a:lnTo>
                <a:cubicBezTo>
                  <a:pt x="3155321" y="3182647"/>
                  <a:pt x="3156128" y="3184999"/>
                  <a:pt x="3155342" y="3188313"/>
                </a:cubicBezTo>
                <a:cubicBezTo>
                  <a:pt x="3169797" y="3188216"/>
                  <a:pt x="3159934" y="3192271"/>
                  <a:pt x="3156340" y="3202049"/>
                </a:cubicBezTo>
                <a:cubicBezTo>
                  <a:pt x="3177988" y="3204083"/>
                  <a:pt x="3159779" y="3228842"/>
                  <a:pt x="3169832" y="3237938"/>
                </a:cubicBezTo>
                <a:cubicBezTo>
                  <a:pt x="3166705" y="3245075"/>
                  <a:pt x="3163793" y="3252659"/>
                  <a:pt x="3161244" y="3260564"/>
                </a:cubicBezTo>
                <a:lnTo>
                  <a:pt x="3160005" y="3265314"/>
                </a:lnTo>
                <a:cubicBezTo>
                  <a:pt x="3160063" y="3265371"/>
                  <a:pt x="3160124" y="3265428"/>
                  <a:pt x="3160184" y="3265486"/>
                </a:cubicBezTo>
                <a:cubicBezTo>
                  <a:pt x="3160345" y="3266694"/>
                  <a:pt x="3160101" y="3268319"/>
                  <a:pt x="3159279" y="3270659"/>
                </a:cubicBezTo>
                <a:lnTo>
                  <a:pt x="3157747" y="3273971"/>
                </a:lnTo>
                <a:lnTo>
                  <a:pt x="3155343" y="3283185"/>
                </a:lnTo>
                <a:cubicBezTo>
                  <a:pt x="3155517" y="3284422"/>
                  <a:pt x="3155689" y="3285657"/>
                  <a:pt x="3155860" y="3286893"/>
                </a:cubicBezTo>
                <a:lnTo>
                  <a:pt x="3158001" y="3289146"/>
                </a:lnTo>
                <a:lnTo>
                  <a:pt x="3157508" y="3289877"/>
                </a:lnTo>
                <a:cubicBezTo>
                  <a:pt x="3151604" y="3294411"/>
                  <a:pt x="3144966" y="3293561"/>
                  <a:pt x="3159853" y="3309833"/>
                </a:cubicBezTo>
                <a:cubicBezTo>
                  <a:pt x="3149181" y="3321561"/>
                  <a:pt x="3158789" y="3329345"/>
                  <a:pt x="3157392" y="3351579"/>
                </a:cubicBezTo>
                <a:cubicBezTo>
                  <a:pt x="3148710" y="3357083"/>
                  <a:pt x="3149361" y="3365079"/>
                  <a:pt x="3152871" y="3374240"/>
                </a:cubicBezTo>
                <a:cubicBezTo>
                  <a:pt x="3148885" y="3383513"/>
                  <a:pt x="3145239" y="3392740"/>
                  <a:pt x="3142119" y="3402557"/>
                </a:cubicBezTo>
                <a:lnTo>
                  <a:pt x="3138061" y="3419585"/>
                </a:lnTo>
                <a:lnTo>
                  <a:pt x="3139796" y="3424940"/>
                </a:lnTo>
                <a:cubicBezTo>
                  <a:pt x="3142520" y="3434326"/>
                  <a:pt x="3143300" y="3443700"/>
                  <a:pt x="3137669" y="3463264"/>
                </a:cubicBezTo>
                <a:cubicBezTo>
                  <a:pt x="3147380" y="3480689"/>
                  <a:pt x="3167781" y="3490510"/>
                  <a:pt x="3168140" y="3518969"/>
                </a:cubicBezTo>
                <a:cubicBezTo>
                  <a:pt x="3159473" y="3545761"/>
                  <a:pt x="3191152" y="3574399"/>
                  <a:pt x="3179206" y="3607864"/>
                </a:cubicBezTo>
                <a:cubicBezTo>
                  <a:pt x="3176757" y="3619813"/>
                  <a:pt x="3181069" y="3654600"/>
                  <a:pt x="3189125" y="3659839"/>
                </a:cubicBezTo>
                <a:cubicBezTo>
                  <a:pt x="3191518" y="3666815"/>
                  <a:pt x="3189857" y="3675779"/>
                  <a:pt x="3198077" y="3677681"/>
                </a:cubicBezTo>
                <a:cubicBezTo>
                  <a:pt x="3208136" y="3681475"/>
                  <a:pt x="3196345" y="3709561"/>
                  <a:pt x="3207094" y="3703876"/>
                </a:cubicBezTo>
                <a:cubicBezTo>
                  <a:pt x="3199084" y="3723751"/>
                  <a:pt x="3220453" y="3734396"/>
                  <a:pt x="3227016" y="3748633"/>
                </a:cubicBezTo>
                <a:cubicBezTo>
                  <a:pt x="3218663" y="3764666"/>
                  <a:pt x="3240667" y="3778725"/>
                  <a:pt x="3246806" y="3811324"/>
                </a:cubicBezTo>
                <a:cubicBezTo>
                  <a:pt x="3237058" y="3829063"/>
                  <a:pt x="3251097" y="3833247"/>
                  <a:pt x="3239091" y="3865102"/>
                </a:cubicBezTo>
                <a:cubicBezTo>
                  <a:pt x="3240755" y="3865725"/>
                  <a:pt x="3242340" y="3866659"/>
                  <a:pt x="3243800" y="3867874"/>
                </a:cubicBezTo>
                <a:cubicBezTo>
                  <a:pt x="3252276" y="3874935"/>
                  <a:pt x="3254724" y="3889782"/>
                  <a:pt x="3249268" y="3901031"/>
                </a:cubicBezTo>
                <a:cubicBezTo>
                  <a:pt x="3234180" y="3950514"/>
                  <a:pt x="3270886" y="3938724"/>
                  <a:pt x="3271850" y="3976535"/>
                </a:cubicBezTo>
                <a:cubicBezTo>
                  <a:pt x="3275333" y="4018513"/>
                  <a:pt x="3265836" y="4033210"/>
                  <a:pt x="3253128" y="4091308"/>
                </a:cubicBezTo>
                <a:cubicBezTo>
                  <a:pt x="3262530" y="4093945"/>
                  <a:pt x="3263925" y="4100312"/>
                  <a:pt x="3261491" y="4112665"/>
                </a:cubicBezTo>
                <a:cubicBezTo>
                  <a:pt x="3263824" y="4132845"/>
                  <a:pt x="3285122" y="4124005"/>
                  <a:pt x="3275235" y="4148543"/>
                </a:cubicBezTo>
                <a:cubicBezTo>
                  <a:pt x="3282222" y="4163609"/>
                  <a:pt x="3300717" y="4191930"/>
                  <a:pt x="3303406" y="4203059"/>
                </a:cubicBezTo>
                <a:cubicBezTo>
                  <a:pt x="3307769" y="4216879"/>
                  <a:pt x="3289765" y="4198911"/>
                  <a:pt x="3291377" y="4215304"/>
                </a:cubicBezTo>
                <a:cubicBezTo>
                  <a:pt x="3295421" y="4234470"/>
                  <a:pt x="3290844" y="4240556"/>
                  <a:pt x="3303627" y="4247412"/>
                </a:cubicBezTo>
                <a:cubicBezTo>
                  <a:pt x="3300302" y="4270043"/>
                  <a:pt x="3313094" y="4269840"/>
                  <a:pt x="3323715" y="4295574"/>
                </a:cubicBezTo>
                <a:cubicBezTo>
                  <a:pt x="3318854" y="4309546"/>
                  <a:pt x="3323708" y="4317748"/>
                  <a:pt x="3331757" y="4324626"/>
                </a:cubicBezTo>
                <a:cubicBezTo>
                  <a:pt x="3334500" y="4352298"/>
                  <a:pt x="3348521" y="4373553"/>
                  <a:pt x="3357571" y="4402594"/>
                </a:cubicBezTo>
                <a:cubicBezTo>
                  <a:pt x="3395421" y="4440113"/>
                  <a:pt x="3406716" y="4492429"/>
                  <a:pt x="3416883" y="4511276"/>
                </a:cubicBezTo>
                <a:lnTo>
                  <a:pt x="3418568" y="4515669"/>
                </a:lnTo>
                <a:cubicBezTo>
                  <a:pt x="3418685" y="4519956"/>
                  <a:pt x="3418801" y="4524244"/>
                  <a:pt x="3418918" y="4528531"/>
                </a:cubicBezTo>
                <a:cubicBezTo>
                  <a:pt x="3418727" y="4530191"/>
                  <a:pt x="3418537" y="4531850"/>
                  <a:pt x="3418346" y="4533510"/>
                </a:cubicBezTo>
                <a:cubicBezTo>
                  <a:pt x="3418215" y="4536889"/>
                  <a:pt x="3418462" y="4539065"/>
                  <a:pt x="3419005" y="4540494"/>
                </a:cubicBezTo>
                <a:lnTo>
                  <a:pt x="3424268" y="4595886"/>
                </a:lnTo>
                <a:cubicBezTo>
                  <a:pt x="3429156" y="4624362"/>
                  <a:pt x="3443934" y="4682306"/>
                  <a:pt x="3448330" y="4711348"/>
                </a:cubicBezTo>
                <a:lnTo>
                  <a:pt x="3445621" y="4714874"/>
                </a:lnTo>
                <a:cubicBezTo>
                  <a:pt x="3444103" y="4718397"/>
                  <a:pt x="3443735" y="4723077"/>
                  <a:pt x="3445980" y="4730345"/>
                </a:cubicBezTo>
                <a:lnTo>
                  <a:pt x="3446976" y="4731926"/>
                </a:lnTo>
                <a:lnTo>
                  <a:pt x="3443720" y="4745408"/>
                </a:lnTo>
                <a:cubicBezTo>
                  <a:pt x="3444756" y="4771155"/>
                  <a:pt x="3455466" y="4843107"/>
                  <a:pt x="3453194" y="4886406"/>
                </a:cubicBezTo>
                <a:cubicBezTo>
                  <a:pt x="3454856" y="4906631"/>
                  <a:pt x="3481235" y="5008239"/>
                  <a:pt x="3455210" y="5025296"/>
                </a:cubicBezTo>
                <a:cubicBezTo>
                  <a:pt x="3442202" y="5116320"/>
                  <a:pt x="3464654" y="5119078"/>
                  <a:pt x="3462841" y="5211091"/>
                </a:cubicBezTo>
                <a:cubicBezTo>
                  <a:pt x="3469390" y="5269669"/>
                  <a:pt x="3462794" y="5327391"/>
                  <a:pt x="3469385" y="5356669"/>
                </a:cubicBezTo>
                <a:cubicBezTo>
                  <a:pt x="3471479" y="5361935"/>
                  <a:pt x="3474277" y="5366825"/>
                  <a:pt x="3477268" y="5371683"/>
                </a:cubicBezTo>
                <a:lnTo>
                  <a:pt x="3478824" y="5374232"/>
                </a:lnTo>
                <a:lnTo>
                  <a:pt x="3486664" y="5427532"/>
                </a:lnTo>
                <a:lnTo>
                  <a:pt x="3499845" y="5523238"/>
                </a:lnTo>
                <a:cubicBezTo>
                  <a:pt x="3496480" y="5535759"/>
                  <a:pt x="3498126" y="5574631"/>
                  <a:pt x="3505782" y="5582050"/>
                </a:cubicBezTo>
                <a:cubicBezTo>
                  <a:pt x="3507640" y="5590169"/>
                  <a:pt x="3505294" y="5599602"/>
                  <a:pt x="3513368" y="5603412"/>
                </a:cubicBezTo>
                <a:cubicBezTo>
                  <a:pt x="3518549" y="5620896"/>
                  <a:pt x="3530454" y="5660930"/>
                  <a:pt x="3536869" y="5686953"/>
                </a:cubicBezTo>
                <a:cubicBezTo>
                  <a:pt x="3527290" y="5702684"/>
                  <a:pt x="3548216" y="5722678"/>
                  <a:pt x="3551859" y="5759548"/>
                </a:cubicBezTo>
                <a:cubicBezTo>
                  <a:pt x="3540751" y="5776843"/>
                  <a:pt x="3554471" y="5784377"/>
                  <a:pt x="3540024" y="5816599"/>
                </a:cubicBezTo>
                <a:cubicBezTo>
                  <a:pt x="3541640" y="5817630"/>
                  <a:pt x="3543154" y="5818984"/>
                  <a:pt x="3544521" y="5820619"/>
                </a:cubicBezTo>
                <a:cubicBezTo>
                  <a:pt x="3552455" y="5830118"/>
                  <a:pt x="3553767" y="5846834"/>
                  <a:pt x="3547449" y="5857956"/>
                </a:cubicBezTo>
                <a:cubicBezTo>
                  <a:pt x="3528571" y="5908761"/>
                  <a:pt x="3532186" y="5952107"/>
                  <a:pt x="3530253" y="5993572"/>
                </a:cubicBezTo>
                <a:cubicBezTo>
                  <a:pt x="3530522" y="6040113"/>
                  <a:pt x="3553891" y="6005695"/>
                  <a:pt x="3536734" y="6066404"/>
                </a:cubicBezTo>
                <a:cubicBezTo>
                  <a:pt x="3545935" y="6071268"/>
                  <a:pt x="3546842" y="6078512"/>
                  <a:pt x="3543461" y="6091477"/>
                </a:cubicBezTo>
                <a:cubicBezTo>
                  <a:pt x="3549602" y="6107585"/>
                  <a:pt x="3568275" y="6137061"/>
                  <a:pt x="3573577" y="6163051"/>
                </a:cubicBezTo>
                <a:cubicBezTo>
                  <a:pt x="3577046" y="6182032"/>
                  <a:pt x="3572259" y="6223892"/>
                  <a:pt x="3575275" y="6247420"/>
                </a:cubicBezTo>
                <a:cubicBezTo>
                  <a:pt x="3570217" y="6271412"/>
                  <a:pt x="3583023" y="6273898"/>
                  <a:pt x="3591673" y="6304222"/>
                </a:cubicBezTo>
                <a:cubicBezTo>
                  <a:pt x="3585743" y="6318440"/>
                  <a:pt x="3589967" y="6328418"/>
                  <a:pt x="3597489" y="6337624"/>
                </a:cubicBezTo>
                <a:cubicBezTo>
                  <a:pt x="3598113" y="6368401"/>
                  <a:pt x="3610504" y="6394558"/>
                  <a:pt x="3617330" y="6428161"/>
                </a:cubicBezTo>
                <a:cubicBezTo>
                  <a:pt x="3612404" y="6466489"/>
                  <a:pt x="3633001" y="6482393"/>
                  <a:pt x="3640218" y="6518318"/>
                </a:cubicBezTo>
                <a:cubicBezTo>
                  <a:pt x="3625420" y="6557419"/>
                  <a:pt x="3668862" y="6537820"/>
                  <a:pt x="3670788" y="6568733"/>
                </a:cubicBezTo>
                <a:cubicBezTo>
                  <a:pt x="3659124" y="6621466"/>
                  <a:pt x="3685482" y="6565072"/>
                  <a:pt x="3687763" y="6643164"/>
                </a:cubicBezTo>
                <a:cubicBezTo>
                  <a:pt x="3685396" y="6647995"/>
                  <a:pt x="3689317" y="6656838"/>
                  <a:pt x="3693097" y="6655183"/>
                </a:cubicBezTo>
                <a:cubicBezTo>
                  <a:pt x="3693444" y="6672318"/>
                  <a:pt x="3690193" y="6715787"/>
                  <a:pt x="3689847" y="6745974"/>
                </a:cubicBezTo>
                <a:cubicBezTo>
                  <a:pt x="3689583" y="6773144"/>
                  <a:pt x="3690048" y="6817635"/>
                  <a:pt x="3691023" y="6836306"/>
                </a:cubicBezTo>
                <a:lnTo>
                  <a:pt x="3695699" y="6858001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7931D18B-E38E-521A-E67D-CA3EA66F6F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198966" y="2147357"/>
            <a:ext cx="3810000" cy="4101042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buClr>
                <a:srgbClr val="864821"/>
              </a:buClr>
              <a:buFont typeface="Arial" panose="020B0604020202020204" pitchFamily="34" charset="0"/>
              <a:buChar char="•"/>
            </a:pPr>
            <a:r>
              <a:rPr lang="en-US" sz="17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Регулярное</a:t>
            </a:r>
            <a:r>
              <a:rPr lang="en-US" sz="1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общение</a:t>
            </a:r>
            <a:r>
              <a:rPr lang="en-US" sz="1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с </a:t>
            </a:r>
            <a:r>
              <a:rPr lang="en-US" sz="17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представителями</a:t>
            </a:r>
            <a:r>
              <a:rPr lang="en-US" sz="1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Западной</a:t>
            </a:r>
            <a:r>
              <a:rPr lang="en-US" sz="1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Европы</a:t>
            </a:r>
            <a:r>
              <a:rPr lang="en-US" sz="1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;</a:t>
            </a:r>
          </a:p>
          <a:p>
            <a:pPr indent="-228600">
              <a:buClr>
                <a:srgbClr val="864821"/>
              </a:buClr>
              <a:buFont typeface="Arial" panose="020B0604020202020204" pitchFamily="34" charset="0"/>
              <a:buChar char="•"/>
            </a:pPr>
            <a:r>
              <a:rPr lang="en-US" sz="17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Знакомство</a:t>
            </a:r>
            <a:r>
              <a:rPr lang="en-US" sz="1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с </a:t>
            </a:r>
            <a:r>
              <a:rPr lang="en-US" sz="17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культурой</a:t>
            </a:r>
            <a:r>
              <a:rPr lang="en-US" sz="1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и </a:t>
            </a:r>
            <a:r>
              <a:rPr lang="en-US" sz="17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традициями</a:t>
            </a:r>
            <a:r>
              <a:rPr lang="en-US" sz="1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7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бытом</a:t>
            </a:r>
            <a:r>
              <a:rPr lang="en-US" sz="1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и </a:t>
            </a:r>
            <a:r>
              <a:rPr lang="en-US" sz="17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модой</a:t>
            </a:r>
            <a:r>
              <a:rPr lang="en-US" sz="1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Западной</a:t>
            </a:r>
            <a:r>
              <a:rPr lang="en-US" sz="1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Европы</a:t>
            </a:r>
            <a:r>
              <a:rPr lang="en-US" sz="1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;</a:t>
            </a:r>
          </a:p>
          <a:p>
            <a:pPr indent="-228600">
              <a:buClr>
                <a:srgbClr val="864821"/>
              </a:buClr>
              <a:buFont typeface="Arial" panose="020B0604020202020204" pitchFamily="34" charset="0"/>
              <a:buChar char="•"/>
            </a:pPr>
            <a:r>
              <a:rPr lang="en-US" sz="17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Возможность</a:t>
            </a:r>
            <a:r>
              <a:rPr lang="en-US" sz="1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сравнивать</a:t>
            </a:r>
            <a:r>
              <a:rPr lang="en-US" sz="1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обычаи</a:t>
            </a:r>
            <a:r>
              <a:rPr lang="en-US" sz="1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и </a:t>
            </a:r>
            <a:r>
              <a:rPr lang="en-US" sz="17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традиции</a:t>
            </a:r>
            <a:r>
              <a:rPr lang="en-US" sz="1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разных</a:t>
            </a:r>
            <a:r>
              <a:rPr lang="en-US" sz="1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стран</a:t>
            </a:r>
            <a:r>
              <a:rPr lang="en-US" sz="1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;</a:t>
            </a:r>
          </a:p>
          <a:p>
            <a:pPr indent="-228600">
              <a:buClr>
                <a:srgbClr val="864821"/>
              </a:buClr>
              <a:buFont typeface="Arial" panose="020B0604020202020204" pitchFamily="34" charset="0"/>
              <a:buChar char="•"/>
            </a:pPr>
            <a:r>
              <a:rPr lang="en-US" sz="17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Князья</a:t>
            </a:r>
            <a:r>
              <a:rPr lang="en-US" sz="1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стали</a:t>
            </a:r>
            <a:r>
              <a:rPr lang="en-US" sz="1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восприниматься</a:t>
            </a:r>
            <a:r>
              <a:rPr lang="en-US" sz="1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как</a:t>
            </a:r>
            <a:r>
              <a:rPr lang="en-US" sz="1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защитники</a:t>
            </a:r>
            <a:r>
              <a:rPr lang="en-US" sz="1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Отечества</a:t>
            </a:r>
            <a:r>
              <a:rPr lang="en-US" sz="1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7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ведущие</a:t>
            </a:r>
            <a:r>
              <a:rPr lang="en-US" sz="1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освободительскую</a:t>
            </a:r>
            <a:r>
              <a:rPr lang="en-US" sz="1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борьбу</a:t>
            </a:r>
            <a:r>
              <a:rPr lang="en-US" sz="1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с </a:t>
            </a:r>
            <a:r>
              <a:rPr lang="en-US" sz="17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Ордой</a:t>
            </a:r>
            <a:r>
              <a:rPr lang="en-US" sz="1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;</a:t>
            </a:r>
          </a:p>
          <a:p>
            <a:pPr indent="-228600">
              <a:buClr>
                <a:srgbClr val="864821"/>
              </a:buClr>
              <a:buFont typeface="Arial" panose="020B0604020202020204" pitchFamily="34" charset="0"/>
              <a:buChar char="•"/>
            </a:pPr>
            <a:r>
              <a:rPr lang="en-US" sz="17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Укрепление</a:t>
            </a:r>
            <a:r>
              <a:rPr lang="en-US" sz="1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авторитета</a:t>
            </a:r>
            <a:r>
              <a:rPr lang="en-US" sz="1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православной</a:t>
            </a:r>
            <a:r>
              <a:rPr lang="en-US" sz="1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страны</a:t>
            </a:r>
            <a:r>
              <a:rPr lang="en-US" sz="1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</p:txBody>
      </p:sp>
      <p:pic>
        <p:nvPicPr>
          <p:cNvPr id="9" name="Объект 8" descr="Изображение выглядит как картина, рисунок, зарисовка, искусство&#10;&#10;Автоматически созданное описание">
            <a:extLst>
              <a:ext uri="{FF2B5EF4-FFF2-40B4-BE49-F238E27FC236}">
                <a16:creationId xmlns:a16="http://schemas.microsoft.com/office/drawing/2014/main" id="{E3CD19B2-2380-509A-E64A-70FD40D3C9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77" r="22410"/>
          <a:stretch/>
        </p:blipFill>
        <p:spPr>
          <a:xfrm>
            <a:off x="8580467" y="10"/>
            <a:ext cx="3611533" cy="6857990"/>
          </a:xfrm>
          <a:custGeom>
            <a:avLst/>
            <a:gdLst/>
            <a:ahLst/>
            <a:cxnLst/>
            <a:rect l="l" t="t" r="r" b="b"/>
            <a:pathLst>
              <a:path w="3810000" h="6858000">
                <a:moveTo>
                  <a:pt x="95627" y="0"/>
                </a:moveTo>
                <a:lnTo>
                  <a:pt x="3810000" y="0"/>
                </a:lnTo>
                <a:lnTo>
                  <a:pt x="3810000" y="6858000"/>
                </a:lnTo>
                <a:lnTo>
                  <a:pt x="13132" y="6858000"/>
                </a:lnTo>
                <a:cubicBezTo>
                  <a:pt x="13183" y="6857363"/>
                  <a:pt x="13234" y="6856727"/>
                  <a:pt x="13284" y="6856090"/>
                </a:cubicBezTo>
                <a:lnTo>
                  <a:pt x="31566" y="6805847"/>
                </a:lnTo>
                <a:lnTo>
                  <a:pt x="30463" y="6715381"/>
                </a:lnTo>
                <a:cubicBezTo>
                  <a:pt x="29585" y="6714082"/>
                  <a:pt x="28597" y="6713038"/>
                  <a:pt x="27533" y="6712286"/>
                </a:cubicBezTo>
                <a:lnTo>
                  <a:pt x="31288" y="6698474"/>
                </a:lnTo>
                <a:lnTo>
                  <a:pt x="29901" y="6686264"/>
                </a:lnTo>
                <a:cubicBezTo>
                  <a:pt x="29591" y="6639749"/>
                  <a:pt x="29281" y="6593234"/>
                  <a:pt x="28971" y="6546719"/>
                </a:cubicBezTo>
                <a:cubicBezTo>
                  <a:pt x="23415" y="6502008"/>
                  <a:pt x="3087" y="6462057"/>
                  <a:pt x="310" y="6408337"/>
                </a:cubicBezTo>
                <a:cubicBezTo>
                  <a:pt x="-2468" y="6354617"/>
                  <a:pt x="14431" y="6312397"/>
                  <a:pt x="12307" y="6224401"/>
                </a:cubicBezTo>
                <a:lnTo>
                  <a:pt x="27152" y="6147415"/>
                </a:lnTo>
                <a:lnTo>
                  <a:pt x="39044" y="6093837"/>
                </a:lnTo>
                <a:cubicBezTo>
                  <a:pt x="47718" y="6039281"/>
                  <a:pt x="47985" y="5964495"/>
                  <a:pt x="46816" y="5915901"/>
                </a:cubicBezTo>
                <a:cubicBezTo>
                  <a:pt x="43189" y="5876557"/>
                  <a:pt x="47196" y="5863739"/>
                  <a:pt x="33533" y="5831562"/>
                </a:cubicBezTo>
                <a:cubicBezTo>
                  <a:pt x="27901" y="5792459"/>
                  <a:pt x="47408" y="5747455"/>
                  <a:pt x="46555" y="5710909"/>
                </a:cubicBezTo>
                <a:cubicBezTo>
                  <a:pt x="53188" y="5686865"/>
                  <a:pt x="49116" y="5615845"/>
                  <a:pt x="62461" y="5602222"/>
                </a:cubicBezTo>
                <a:cubicBezTo>
                  <a:pt x="64066" y="5572067"/>
                  <a:pt x="49594" y="5555548"/>
                  <a:pt x="56185" y="5529979"/>
                </a:cubicBezTo>
                <a:lnTo>
                  <a:pt x="67961" y="5458854"/>
                </a:lnTo>
                <a:lnTo>
                  <a:pt x="110939" y="5353584"/>
                </a:lnTo>
                <a:cubicBezTo>
                  <a:pt x="123070" y="5308303"/>
                  <a:pt x="110671" y="5307524"/>
                  <a:pt x="128276" y="5249764"/>
                </a:cubicBezTo>
                <a:cubicBezTo>
                  <a:pt x="137692" y="5218499"/>
                  <a:pt x="146153" y="5160067"/>
                  <a:pt x="156749" y="5116288"/>
                </a:cubicBezTo>
                <a:cubicBezTo>
                  <a:pt x="167347" y="5072508"/>
                  <a:pt x="184838" y="5010298"/>
                  <a:pt x="191855" y="4987089"/>
                </a:cubicBezTo>
                <a:lnTo>
                  <a:pt x="219824" y="4934095"/>
                </a:lnTo>
                <a:cubicBezTo>
                  <a:pt x="223315" y="4926170"/>
                  <a:pt x="231151" y="4920904"/>
                  <a:pt x="231137" y="4903120"/>
                </a:cubicBezTo>
                <a:lnTo>
                  <a:pt x="219738" y="4827391"/>
                </a:lnTo>
                <a:cubicBezTo>
                  <a:pt x="223928" y="4818620"/>
                  <a:pt x="227939" y="4809255"/>
                  <a:pt x="231597" y="4799440"/>
                </a:cubicBezTo>
                <a:lnTo>
                  <a:pt x="233480" y="4793512"/>
                </a:lnTo>
                <a:cubicBezTo>
                  <a:pt x="233423" y="4793432"/>
                  <a:pt x="233367" y="4793351"/>
                  <a:pt x="233310" y="4793271"/>
                </a:cubicBezTo>
                <a:cubicBezTo>
                  <a:pt x="233275" y="4791711"/>
                  <a:pt x="233728" y="4789662"/>
                  <a:pt x="234882" y="4786765"/>
                </a:cubicBezTo>
                <a:lnTo>
                  <a:pt x="236914" y="4782703"/>
                </a:lnTo>
                <a:lnTo>
                  <a:pt x="246329" y="4683644"/>
                </a:lnTo>
                <a:cubicBezTo>
                  <a:pt x="256294" y="4677568"/>
                  <a:pt x="256527" y="4667288"/>
                  <a:pt x="253823" y="4655204"/>
                </a:cubicBezTo>
                <a:cubicBezTo>
                  <a:pt x="259521" y="4631796"/>
                  <a:pt x="280440" y="4574275"/>
                  <a:pt x="280514" y="4543195"/>
                </a:cubicBezTo>
                <a:cubicBezTo>
                  <a:pt x="272112" y="4519880"/>
                  <a:pt x="251340" y="4505102"/>
                  <a:pt x="254268" y="4468722"/>
                </a:cubicBezTo>
                <a:cubicBezTo>
                  <a:pt x="266696" y="4435462"/>
                  <a:pt x="236001" y="4395418"/>
                  <a:pt x="252728" y="4353998"/>
                </a:cubicBezTo>
                <a:cubicBezTo>
                  <a:pt x="256750" y="4339008"/>
                  <a:pt x="256168" y="4294115"/>
                  <a:pt x="248123" y="4286542"/>
                </a:cubicBezTo>
                <a:cubicBezTo>
                  <a:pt x="246365" y="4277371"/>
                  <a:pt x="249194" y="4266107"/>
                  <a:pt x="240584" y="4262777"/>
                </a:cubicBezTo>
                <a:cubicBezTo>
                  <a:pt x="230221" y="4256829"/>
                  <a:pt x="246153" y="4222259"/>
                  <a:pt x="233949" y="4228340"/>
                </a:cubicBezTo>
                <a:cubicBezTo>
                  <a:pt x="244865" y="4203839"/>
                  <a:pt x="223150" y="4187902"/>
                  <a:pt x="217758" y="4169004"/>
                </a:cubicBezTo>
                <a:cubicBezTo>
                  <a:pt x="228596" y="4149446"/>
                  <a:pt x="206597" y="4129080"/>
                  <a:pt x="203797" y="4086781"/>
                </a:cubicBezTo>
                <a:cubicBezTo>
                  <a:pt x="216334" y="4065199"/>
                  <a:pt x="201740" y="4058317"/>
                  <a:pt x="218344" y="4018957"/>
                </a:cubicBezTo>
                <a:cubicBezTo>
                  <a:pt x="216630" y="4017979"/>
                  <a:pt x="215034" y="4016614"/>
                  <a:pt x="213609" y="4014902"/>
                </a:cubicBezTo>
                <a:cubicBezTo>
                  <a:pt x="205325" y="4004955"/>
                  <a:pt x="204424" y="3985729"/>
                  <a:pt x="211594" y="3971964"/>
                </a:cubicBezTo>
                <a:cubicBezTo>
                  <a:pt x="233561" y="3910433"/>
                  <a:pt x="230991" y="3860613"/>
                  <a:pt x="234357" y="3812226"/>
                </a:cubicBezTo>
                <a:cubicBezTo>
                  <a:pt x="235501" y="3758242"/>
                  <a:pt x="209185" y="3801364"/>
                  <a:pt x="229596" y="3728573"/>
                </a:cubicBezTo>
                <a:cubicBezTo>
                  <a:pt x="219804" y="3724174"/>
                  <a:pt x="219047" y="3715890"/>
                  <a:pt x="223099" y="3700384"/>
                </a:cubicBezTo>
                <a:cubicBezTo>
                  <a:pt x="222942" y="3674360"/>
                  <a:pt x="199034" y="3683312"/>
                  <a:pt x="212511" y="3653063"/>
                </a:cubicBezTo>
                <a:cubicBezTo>
                  <a:pt x="207582" y="3623616"/>
                  <a:pt x="199349" y="3555881"/>
                  <a:pt x="193522" y="3523704"/>
                </a:cubicBezTo>
                <a:cubicBezTo>
                  <a:pt x="199728" y="3495169"/>
                  <a:pt x="185963" y="3494025"/>
                  <a:pt x="177551" y="3460001"/>
                </a:cubicBezTo>
                <a:cubicBezTo>
                  <a:pt x="184399" y="3442692"/>
                  <a:pt x="180138" y="3431687"/>
                  <a:pt x="172293" y="3422022"/>
                </a:cubicBezTo>
                <a:cubicBezTo>
                  <a:pt x="172567" y="3386386"/>
                  <a:pt x="159982" y="3357707"/>
                  <a:pt x="153640" y="3319632"/>
                </a:cubicBezTo>
                <a:cubicBezTo>
                  <a:pt x="117352" y="3267571"/>
                  <a:pt x="111308" y="3199530"/>
                  <a:pt x="102580" y="3174350"/>
                </a:cubicBezTo>
                <a:lnTo>
                  <a:pt x="101281" y="3168555"/>
                </a:lnTo>
                <a:cubicBezTo>
                  <a:pt x="101655" y="3163067"/>
                  <a:pt x="102030" y="3157580"/>
                  <a:pt x="102403" y="3152092"/>
                </a:cubicBezTo>
                <a:lnTo>
                  <a:pt x="103597" y="3145797"/>
                </a:lnTo>
                <a:cubicBezTo>
                  <a:pt x="104132" y="3141497"/>
                  <a:pt x="104119" y="3138691"/>
                  <a:pt x="103701" y="3136806"/>
                </a:cubicBezTo>
                <a:lnTo>
                  <a:pt x="108221" y="3088993"/>
                </a:lnTo>
                <a:cubicBezTo>
                  <a:pt x="109464" y="3064872"/>
                  <a:pt x="113188" y="3030250"/>
                  <a:pt x="111158" y="2992081"/>
                </a:cubicBezTo>
                <a:cubicBezTo>
                  <a:pt x="109031" y="2944441"/>
                  <a:pt x="104226" y="2942439"/>
                  <a:pt x="105565" y="2902844"/>
                </a:cubicBezTo>
                <a:cubicBezTo>
                  <a:pt x="107874" y="2897323"/>
                  <a:pt x="101362" y="2801618"/>
                  <a:pt x="105102" y="2797375"/>
                </a:cubicBezTo>
                <a:cubicBezTo>
                  <a:pt x="86174" y="2744941"/>
                  <a:pt x="109804" y="2750735"/>
                  <a:pt x="107241" y="2691357"/>
                </a:cubicBezTo>
                <a:cubicBezTo>
                  <a:pt x="107811" y="2665349"/>
                  <a:pt x="115946" y="2561129"/>
                  <a:pt x="145888" y="2542201"/>
                </a:cubicBezTo>
                <a:cubicBezTo>
                  <a:pt x="170455" y="2427400"/>
                  <a:pt x="123634" y="2367849"/>
                  <a:pt x="136292" y="2250554"/>
                </a:cubicBezTo>
                <a:cubicBezTo>
                  <a:pt x="110877" y="2215639"/>
                  <a:pt x="134601" y="2180816"/>
                  <a:pt x="130310" y="2141581"/>
                </a:cubicBezTo>
                <a:cubicBezTo>
                  <a:pt x="154051" y="2149219"/>
                  <a:pt x="117587" y="2094975"/>
                  <a:pt x="144587" y="2089095"/>
                </a:cubicBezTo>
                <a:cubicBezTo>
                  <a:pt x="142952" y="2082142"/>
                  <a:pt x="140513" y="2075590"/>
                  <a:pt x="137867" y="2069059"/>
                </a:cubicBezTo>
                <a:lnTo>
                  <a:pt x="136492" y="2065634"/>
                </a:lnTo>
                <a:cubicBezTo>
                  <a:pt x="136216" y="2060851"/>
                  <a:pt x="135939" y="2056067"/>
                  <a:pt x="135663" y="2051284"/>
                </a:cubicBezTo>
                <a:lnTo>
                  <a:pt x="124268" y="1960184"/>
                </a:lnTo>
                <a:cubicBezTo>
                  <a:pt x="138968" y="1926370"/>
                  <a:pt x="111716" y="1914873"/>
                  <a:pt x="131257" y="1873060"/>
                </a:cubicBezTo>
                <a:cubicBezTo>
                  <a:pt x="136329" y="1857442"/>
                  <a:pt x="139083" y="1807624"/>
                  <a:pt x="131724" y="1797311"/>
                </a:cubicBezTo>
                <a:cubicBezTo>
                  <a:pt x="130673" y="1786740"/>
                  <a:pt x="134293" y="1774954"/>
                  <a:pt x="126063" y="1769201"/>
                </a:cubicBezTo>
                <a:cubicBezTo>
                  <a:pt x="116300" y="1760126"/>
                  <a:pt x="134551" y="1725705"/>
                  <a:pt x="122085" y="1729500"/>
                </a:cubicBezTo>
                <a:cubicBezTo>
                  <a:pt x="134648" y="1705012"/>
                  <a:pt x="114449" y="1682158"/>
                  <a:pt x="110543" y="1659949"/>
                </a:cubicBezTo>
                <a:cubicBezTo>
                  <a:pt x="122664" y="1640913"/>
                  <a:pt x="102513" y="1613087"/>
                  <a:pt x="102892" y="1565607"/>
                </a:cubicBezTo>
                <a:cubicBezTo>
                  <a:pt x="116835" y="1544742"/>
                  <a:pt x="102976" y="1533616"/>
                  <a:pt x="122245" y="1494057"/>
                </a:cubicBezTo>
                <a:cubicBezTo>
                  <a:pt x="120629" y="1492563"/>
                  <a:pt x="119160" y="1490668"/>
                  <a:pt x="117883" y="1488429"/>
                </a:cubicBezTo>
                <a:cubicBezTo>
                  <a:pt x="110465" y="1475431"/>
                  <a:pt x="111002" y="1453942"/>
                  <a:pt x="119083" y="1440433"/>
                </a:cubicBezTo>
                <a:cubicBezTo>
                  <a:pt x="145274" y="1377630"/>
                  <a:pt x="146438" y="1321884"/>
                  <a:pt x="153340" y="1269148"/>
                </a:cubicBezTo>
                <a:cubicBezTo>
                  <a:pt x="158467" y="1209690"/>
                  <a:pt x="129360" y="1251077"/>
                  <a:pt x="154855" y="1175439"/>
                </a:cubicBezTo>
                <a:cubicBezTo>
                  <a:pt x="145538" y="1168218"/>
                  <a:pt x="145408" y="1158868"/>
                  <a:pt x="150548" y="1142685"/>
                </a:cubicBezTo>
                <a:cubicBezTo>
                  <a:pt x="152321" y="1113850"/>
                  <a:pt x="128121" y="1118007"/>
                  <a:pt x="143630" y="1087778"/>
                </a:cubicBezTo>
                <a:cubicBezTo>
                  <a:pt x="139451" y="1064261"/>
                  <a:pt x="125971" y="1018012"/>
                  <a:pt x="125476" y="1001580"/>
                </a:cubicBezTo>
                <a:cubicBezTo>
                  <a:pt x="123958" y="976962"/>
                  <a:pt x="134851" y="962709"/>
                  <a:pt x="134526" y="940069"/>
                </a:cubicBezTo>
                <a:cubicBezTo>
                  <a:pt x="142751" y="909988"/>
                  <a:pt x="129284" y="905409"/>
                  <a:pt x="123523" y="865739"/>
                </a:cubicBezTo>
                <a:cubicBezTo>
                  <a:pt x="131549" y="848234"/>
                  <a:pt x="128173" y="835030"/>
                  <a:pt x="121164" y="822450"/>
                </a:cubicBezTo>
                <a:cubicBezTo>
                  <a:pt x="124077" y="783082"/>
                  <a:pt x="113811" y="748321"/>
                  <a:pt x="110389" y="704665"/>
                </a:cubicBezTo>
                <a:cubicBezTo>
                  <a:pt x="120144" y="656264"/>
                  <a:pt x="99869" y="633697"/>
                  <a:pt x="96299" y="587032"/>
                </a:cubicBezTo>
                <a:cubicBezTo>
                  <a:pt x="87861" y="539988"/>
                  <a:pt x="66571" y="452493"/>
                  <a:pt x="59759" y="422399"/>
                </a:cubicBezTo>
                <a:cubicBezTo>
                  <a:pt x="62865" y="416491"/>
                  <a:pt x="59682" y="404768"/>
                  <a:pt x="55429" y="406467"/>
                </a:cubicBezTo>
                <a:cubicBezTo>
                  <a:pt x="56742" y="400038"/>
                  <a:pt x="64884" y="384166"/>
                  <a:pt x="58062" y="383409"/>
                </a:cubicBezTo>
                <a:cubicBezTo>
                  <a:pt x="57210" y="351894"/>
                  <a:pt x="61145" y="320031"/>
                  <a:pt x="69487" y="290892"/>
                </a:cubicBezTo>
                <a:cubicBezTo>
                  <a:pt x="57686" y="231306"/>
                  <a:pt x="89539" y="260845"/>
                  <a:pt x="86198" y="217175"/>
                </a:cubicBezTo>
                <a:cubicBezTo>
                  <a:pt x="72715" y="183379"/>
                  <a:pt x="83646" y="168958"/>
                  <a:pt x="74643" y="129155"/>
                </a:cubicBezTo>
                <a:cubicBezTo>
                  <a:pt x="96697" y="112411"/>
                  <a:pt x="72236" y="90977"/>
                  <a:pt x="78417" y="74202"/>
                </a:cubicBezTo>
                <a:cubicBezTo>
                  <a:pt x="59029" y="57686"/>
                  <a:pt x="81827" y="29115"/>
                  <a:pt x="94183" y="4683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3919576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68115176-AEC9-4FF7-8DF7-318ECB832D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Объект 9" descr="Изображение выглядит как картина, рисунок, небо, строительство&#10;&#10;Автоматически созданное описание">
            <a:extLst>
              <a:ext uri="{FF2B5EF4-FFF2-40B4-BE49-F238E27FC236}">
                <a16:creationId xmlns:a16="http://schemas.microsoft.com/office/drawing/2014/main" id="{63B4A697-D9C9-E6D1-0FCC-821B83E3F6C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14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 useBgFill="1">
        <p:nvSpPr>
          <p:cNvPr id="33" name="Freeform: Shape 32">
            <a:extLst>
              <a:ext uri="{FF2B5EF4-FFF2-40B4-BE49-F238E27FC236}">
                <a16:creationId xmlns:a16="http://schemas.microsoft.com/office/drawing/2014/main" id="{7BC5096B-3782-42A4-8A8B-866FA29BC3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047" y="0"/>
            <a:ext cx="4797551" cy="6858000"/>
          </a:xfrm>
          <a:custGeom>
            <a:avLst/>
            <a:gdLst>
              <a:gd name="connsiteX0" fmla="*/ 0 w 4196431"/>
              <a:gd name="connsiteY0" fmla="*/ 0 h 6858000"/>
              <a:gd name="connsiteX1" fmla="*/ 4196431 w 4196431"/>
              <a:gd name="connsiteY1" fmla="*/ 0 h 6858000"/>
              <a:gd name="connsiteX2" fmla="*/ 4074168 w 4196431"/>
              <a:gd name="connsiteY2" fmla="*/ 2252778 h 6858000"/>
              <a:gd name="connsiteX3" fmla="*/ 3294627 w 4196431"/>
              <a:gd name="connsiteY3" fmla="*/ 5843425 h 6858000"/>
              <a:gd name="connsiteX4" fmla="*/ 3216094 w 4196431"/>
              <a:gd name="connsiteY4" fmla="*/ 5282005 h 6858000"/>
              <a:gd name="connsiteX5" fmla="*/ 3001017 w 4196431"/>
              <a:gd name="connsiteY5" fmla="*/ 6619370 h 6858000"/>
              <a:gd name="connsiteX6" fmla="*/ 2977814 w 4196431"/>
              <a:gd name="connsiteY6" fmla="*/ 6541268 h 6858000"/>
              <a:gd name="connsiteX7" fmla="*/ 2875630 w 4196431"/>
              <a:gd name="connsiteY7" fmla="*/ 6683272 h 6858000"/>
              <a:gd name="connsiteX8" fmla="*/ 2793380 w 4196431"/>
              <a:gd name="connsiteY8" fmla="*/ 6809553 h 6858000"/>
              <a:gd name="connsiteX9" fmla="*/ 2778938 w 4196431"/>
              <a:gd name="connsiteY9" fmla="*/ 6858000 h 6858000"/>
              <a:gd name="connsiteX10" fmla="*/ 2478009 w 4196431"/>
              <a:gd name="connsiteY10" fmla="*/ 6858000 h 6858000"/>
              <a:gd name="connsiteX11" fmla="*/ 2477464 w 4196431"/>
              <a:gd name="connsiteY11" fmla="*/ 6849211 h 6858000"/>
              <a:gd name="connsiteX12" fmla="*/ 2457972 w 4196431"/>
              <a:gd name="connsiteY12" fmla="*/ 6528590 h 6858000"/>
              <a:gd name="connsiteX13" fmla="*/ 2353092 w 4196431"/>
              <a:gd name="connsiteY13" fmla="*/ 6842319 h 6858000"/>
              <a:gd name="connsiteX14" fmla="*/ 2346619 w 4196431"/>
              <a:gd name="connsiteY14" fmla="*/ 6858000 h 6858000"/>
              <a:gd name="connsiteX15" fmla="*/ 1797809 w 4196431"/>
              <a:gd name="connsiteY15" fmla="*/ 6858000 h 6858000"/>
              <a:gd name="connsiteX16" fmla="*/ 1779535 w 4196431"/>
              <a:gd name="connsiteY16" fmla="*/ 6824799 h 6858000"/>
              <a:gd name="connsiteX17" fmla="*/ 1707437 w 4196431"/>
              <a:gd name="connsiteY17" fmla="*/ 6571191 h 6858000"/>
              <a:gd name="connsiteX18" fmla="*/ 1555277 w 4196431"/>
              <a:gd name="connsiteY18" fmla="*/ 6749709 h 6858000"/>
              <a:gd name="connsiteX19" fmla="*/ 1534407 w 4196431"/>
              <a:gd name="connsiteY19" fmla="*/ 6858000 h 6858000"/>
              <a:gd name="connsiteX20" fmla="*/ 1251061 w 4196431"/>
              <a:gd name="connsiteY20" fmla="*/ 6858000 h 6858000"/>
              <a:gd name="connsiteX21" fmla="*/ 1242905 w 4196431"/>
              <a:gd name="connsiteY21" fmla="*/ 6828991 h 6858000"/>
              <a:gd name="connsiteX22" fmla="*/ 1190272 w 4196431"/>
              <a:gd name="connsiteY22" fmla="*/ 6796367 h 6858000"/>
              <a:gd name="connsiteX23" fmla="*/ 1098878 w 4196431"/>
              <a:gd name="connsiteY23" fmla="*/ 6842732 h 6858000"/>
              <a:gd name="connsiteX24" fmla="*/ 1093868 w 4196431"/>
              <a:gd name="connsiteY24" fmla="*/ 6858000 h 6858000"/>
              <a:gd name="connsiteX25" fmla="*/ 0 w 4196431"/>
              <a:gd name="connsiteY2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196431" h="6858000">
                <a:moveTo>
                  <a:pt x="0" y="0"/>
                </a:moveTo>
                <a:lnTo>
                  <a:pt x="4196431" y="0"/>
                </a:lnTo>
                <a:cubicBezTo>
                  <a:pt x="4163410" y="1021915"/>
                  <a:pt x="4120573" y="1975363"/>
                  <a:pt x="4074168" y="2252778"/>
                </a:cubicBezTo>
                <a:cubicBezTo>
                  <a:pt x="3487393" y="5765830"/>
                  <a:pt x="3294627" y="5843425"/>
                  <a:pt x="3294627" y="5843425"/>
                </a:cubicBezTo>
                <a:cubicBezTo>
                  <a:pt x="3294627" y="5843425"/>
                  <a:pt x="3260714" y="5467624"/>
                  <a:pt x="3216094" y="5282005"/>
                </a:cubicBezTo>
                <a:cubicBezTo>
                  <a:pt x="3207169" y="5543191"/>
                  <a:pt x="3031807" y="6578291"/>
                  <a:pt x="3001017" y="6619370"/>
                </a:cubicBezTo>
                <a:cubicBezTo>
                  <a:pt x="2993432" y="6595026"/>
                  <a:pt x="2985399" y="6567641"/>
                  <a:pt x="2977814" y="6541268"/>
                </a:cubicBezTo>
                <a:cubicBezTo>
                  <a:pt x="2952379" y="6592998"/>
                  <a:pt x="2920252" y="6641178"/>
                  <a:pt x="2875630" y="6683272"/>
                </a:cubicBezTo>
                <a:cubicBezTo>
                  <a:pt x="2837255" y="6719534"/>
                  <a:pt x="2811459" y="6762420"/>
                  <a:pt x="2793380" y="6809553"/>
                </a:cubicBezTo>
                <a:lnTo>
                  <a:pt x="2778938" y="6858000"/>
                </a:lnTo>
                <a:lnTo>
                  <a:pt x="2478009" y="6858000"/>
                </a:lnTo>
                <a:lnTo>
                  <a:pt x="2477464" y="6849211"/>
                </a:lnTo>
                <a:cubicBezTo>
                  <a:pt x="2474622" y="6741570"/>
                  <a:pt x="2479223" y="6629767"/>
                  <a:pt x="2457972" y="6528590"/>
                </a:cubicBezTo>
                <a:cubicBezTo>
                  <a:pt x="2419319" y="6660101"/>
                  <a:pt x="2384556" y="6761891"/>
                  <a:pt x="2353092" y="6842319"/>
                </a:cubicBezTo>
                <a:lnTo>
                  <a:pt x="2346619" y="6858000"/>
                </a:lnTo>
                <a:lnTo>
                  <a:pt x="1797809" y="6858000"/>
                </a:lnTo>
                <a:lnTo>
                  <a:pt x="1779535" y="6824799"/>
                </a:lnTo>
                <a:cubicBezTo>
                  <a:pt x="1741321" y="6743115"/>
                  <a:pt x="1720489" y="6658294"/>
                  <a:pt x="1707437" y="6571191"/>
                </a:cubicBezTo>
                <a:cubicBezTo>
                  <a:pt x="1669955" y="6502217"/>
                  <a:pt x="1616855" y="6820203"/>
                  <a:pt x="1555277" y="6749709"/>
                </a:cubicBezTo>
                <a:lnTo>
                  <a:pt x="1534407" y="6858000"/>
                </a:lnTo>
                <a:lnTo>
                  <a:pt x="1251061" y="6858000"/>
                </a:lnTo>
                <a:lnTo>
                  <a:pt x="1242905" y="6828991"/>
                </a:lnTo>
                <a:cubicBezTo>
                  <a:pt x="1232189" y="6812342"/>
                  <a:pt x="1215595" y="6800551"/>
                  <a:pt x="1190272" y="6796367"/>
                </a:cubicBezTo>
                <a:cubicBezTo>
                  <a:pt x="1141077" y="6789900"/>
                  <a:pt x="1114094" y="6810464"/>
                  <a:pt x="1098878" y="6842732"/>
                </a:cubicBezTo>
                <a:lnTo>
                  <a:pt x="1093868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943C5C-5D9D-D2B5-6005-C38D692634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597" y="1478354"/>
            <a:ext cx="3471333" cy="3330353"/>
          </a:xfrm>
          <a:effectLst/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4100" dirty="0" err="1">
                <a:solidFill>
                  <a:srgbClr val="5F5844"/>
                </a:solidFill>
                <a:latin typeface="Arnold BocklinC" panose="02000500000000000000" pitchFamily="2" charset="0"/>
              </a:rPr>
              <a:t>Особенности</a:t>
            </a:r>
            <a:r>
              <a:rPr lang="en-US" sz="4100" dirty="0">
                <a:solidFill>
                  <a:srgbClr val="5F5844"/>
                </a:solidFill>
                <a:latin typeface="Arnold BocklinC" panose="02000500000000000000" pitchFamily="2" charset="0"/>
              </a:rPr>
              <a:t> </a:t>
            </a:r>
            <a:r>
              <a:rPr lang="en-US" sz="4100" dirty="0" err="1">
                <a:solidFill>
                  <a:srgbClr val="5F5844"/>
                </a:solidFill>
                <a:latin typeface="Arnold BocklinC" panose="02000500000000000000" pitchFamily="2" charset="0"/>
              </a:rPr>
              <a:t>развития</a:t>
            </a:r>
            <a:r>
              <a:rPr lang="en-US" sz="4100" dirty="0">
                <a:solidFill>
                  <a:srgbClr val="5F5844"/>
                </a:solidFill>
                <a:latin typeface="Arnold BocklinC" panose="02000500000000000000" pitchFamily="2" charset="0"/>
              </a:rPr>
              <a:t> русской культуры в XV –</a:t>
            </a:r>
            <a:r>
              <a:rPr lang="en-US" sz="4100" dirty="0" err="1">
                <a:solidFill>
                  <a:srgbClr val="5F5844"/>
                </a:solidFill>
                <a:latin typeface="Arnold BocklinC" panose="02000500000000000000" pitchFamily="2" charset="0"/>
              </a:rPr>
              <a:t>начале</a:t>
            </a:r>
            <a:r>
              <a:rPr lang="en-US" sz="4100" dirty="0">
                <a:solidFill>
                  <a:srgbClr val="5F5844"/>
                </a:solidFill>
                <a:latin typeface="Arnold BocklinC" panose="02000500000000000000" pitchFamily="2" charset="0"/>
              </a:rPr>
              <a:t> XVI в.</a:t>
            </a:r>
          </a:p>
        </p:txBody>
      </p:sp>
    </p:spTree>
    <p:extLst>
      <p:ext uri="{BB962C8B-B14F-4D97-AF65-F5344CB8AC3E}">
        <p14:creationId xmlns:p14="http://schemas.microsoft.com/office/powerpoint/2010/main" val="30583712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5D9FC6AC-4A12-4825-8ABE-0732B8EF4D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Изображение выглядит как рисунок, Акриловая краска, искусство, дерево&#10;&#10;Автоматически созданное описание">
            <a:extLst>
              <a:ext uri="{FF2B5EF4-FFF2-40B4-BE49-F238E27FC236}">
                <a16:creationId xmlns:a16="http://schemas.microsoft.com/office/drawing/2014/main" id="{042FE4C9-5037-566B-3F2F-29CE51A406E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68" r="1" b="12745"/>
          <a:stretch/>
        </p:blipFill>
        <p:spPr>
          <a:xfrm>
            <a:off x="1" y="10"/>
            <a:ext cx="11862683" cy="6857990"/>
          </a:xfrm>
          <a:custGeom>
            <a:avLst/>
            <a:gdLst/>
            <a:ahLst/>
            <a:cxnLst/>
            <a:rect l="l" t="t" r="r" b="b"/>
            <a:pathLst>
              <a:path w="11862683" h="6858000">
                <a:moveTo>
                  <a:pt x="0" y="0"/>
                </a:moveTo>
                <a:lnTo>
                  <a:pt x="4038600" y="0"/>
                </a:lnTo>
                <a:lnTo>
                  <a:pt x="4114800" y="0"/>
                </a:lnTo>
                <a:lnTo>
                  <a:pt x="4282294" y="0"/>
                </a:lnTo>
                <a:lnTo>
                  <a:pt x="6139260" y="0"/>
                </a:lnTo>
                <a:lnTo>
                  <a:pt x="6362810" y="0"/>
                </a:lnTo>
                <a:lnTo>
                  <a:pt x="7272221" y="0"/>
                </a:lnTo>
                <a:lnTo>
                  <a:pt x="10815342" y="0"/>
                </a:lnTo>
                <a:cubicBezTo>
                  <a:pt x="10709672" y="35571"/>
                  <a:pt x="10607020" y="78255"/>
                  <a:pt x="10501350" y="110269"/>
                </a:cubicBezTo>
                <a:cubicBezTo>
                  <a:pt x="10516447" y="145839"/>
                  <a:pt x="10531542" y="138725"/>
                  <a:pt x="10546639" y="135168"/>
                </a:cubicBezTo>
                <a:cubicBezTo>
                  <a:pt x="10637212" y="120941"/>
                  <a:pt x="10730806" y="110269"/>
                  <a:pt x="10818360" y="71141"/>
                </a:cubicBezTo>
                <a:cubicBezTo>
                  <a:pt x="10839496" y="64027"/>
                  <a:pt x="10863648" y="64027"/>
                  <a:pt x="10872705" y="88927"/>
                </a:cubicBezTo>
                <a:cubicBezTo>
                  <a:pt x="10887801" y="124497"/>
                  <a:pt x="10866668" y="145839"/>
                  <a:pt x="10845532" y="163625"/>
                </a:cubicBezTo>
                <a:cubicBezTo>
                  <a:pt x="10809304" y="195638"/>
                  <a:pt x="10767036" y="188525"/>
                  <a:pt x="10727787" y="192082"/>
                </a:cubicBezTo>
                <a:cubicBezTo>
                  <a:pt x="10619098" y="209867"/>
                  <a:pt x="10567772" y="259665"/>
                  <a:pt x="10543619" y="373491"/>
                </a:cubicBezTo>
                <a:cubicBezTo>
                  <a:pt x="10637212" y="327250"/>
                  <a:pt x="10730806" y="384162"/>
                  <a:pt x="10821380" y="352148"/>
                </a:cubicBezTo>
                <a:cubicBezTo>
                  <a:pt x="10845532" y="345034"/>
                  <a:pt x="10881763" y="355706"/>
                  <a:pt x="10869686" y="394834"/>
                </a:cubicBezTo>
                <a:cubicBezTo>
                  <a:pt x="10857610" y="430405"/>
                  <a:pt x="10818360" y="458860"/>
                  <a:pt x="10887801" y="451747"/>
                </a:cubicBezTo>
                <a:cubicBezTo>
                  <a:pt x="10939127" y="448189"/>
                  <a:pt x="10954222" y="405504"/>
                  <a:pt x="10969318" y="359262"/>
                </a:cubicBezTo>
                <a:cubicBezTo>
                  <a:pt x="10981394" y="334364"/>
                  <a:pt x="11014605" y="320135"/>
                  <a:pt x="11038758" y="334364"/>
                </a:cubicBezTo>
                <a:cubicBezTo>
                  <a:pt x="11068949" y="348592"/>
                  <a:pt x="11059892" y="387720"/>
                  <a:pt x="11059892" y="416176"/>
                </a:cubicBezTo>
                <a:cubicBezTo>
                  <a:pt x="11062912" y="469532"/>
                  <a:pt x="11038758" y="494431"/>
                  <a:pt x="10996491" y="505101"/>
                </a:cubicBezTo>
                <a:cubicBezTo>
                  <a:pt x="10945164" y="519330"/>
                  <a:pt x="10893840" y="537116"/>
                  <a:pt x="10827418" y="558458"/>
                </a:cubicBezTo>
                <a:cubicBezTo>
                  <a:pt x="10899878" y="594028"/>
                  <a:pt x="10954222" y="586915"/>
                  <a:pt x="11008566" y="558458"/>
                </a:cubicBezTo>
                <a:cubicBezTo>
                  <a:pt x="11074988" y="526444"/>
                  <a:pt x="11162542" y="483759"/>
                  <a:pt x="11216886" y="522887"/>
                </a:cubicBezTo>
                <a:cubicBezTo>
                  <a:pt x="11298403" y="579800"/>
                  <a:pt x="11364824" y="544229"/>
                  <a:pt x="11437284" y="533558"/>
                </a:cubicBezTo>
                <a:cubicBezTo>
                  <a:pt x="11588242" y="512216"/>
                  <a:pt x="11494648" y="480203"/>
                  <a:pt x="11645605" y="462417"/>
                </a:cubicBezTo>
                <a:cubicBezTo>
                  <a:pt x="11705988" y="455303"/>
                  <a:pt x="11769390" y="426847"/>
                  <a:pt x="11856944" y="465975"/>
                </a:cubicBezTo>
                <a:cubicBezTo>
                  <a:pt x="11461437" y="672284"/>
                  <a:pt x="11274250" y="658055"/>
                  <a:pt x="10921012" y="910606"/>
                </a:cubicBezTo>
                <a:cubicBezTo>
                  <a:pt x="10936107" y="935506"/>
                  <a:pt x="10951202" y="924835"/>
                  <a:pt x="10966299" y="921277"/>
                </a:cubicBezTo>
                <a:cubicBezTo>
                  <a:pt x="10990452" y="917720"/>
                  <a:pt x="11020644" y="903491"/>
                  <a:pt x="11026682" y="949734"/>
                </a:cubicBezTo>
                <a:cubicBezTo>
                  <a:pt x="11029702" y="985305"/>
                  <a:pt x="11011585" y="1003089"/>
                  <a:pt x="10981394" y="1006647"/>
                </a:cubicBezTo>
                <a:cubicBezTo>
                  <a:pt x="10893840" y="1020875"/>
                  <a:pt x="10815342" y="1070674"/>
                  <a:pt x="10736844" y="1113358"/>
                </a:cubicBezTo>
                <a:cubicBezTo>
                  <a:pt x="10700615" y="1131144"/>
                  <a:pt x="10661366" y="1156043"/>
                  <a:pt x="10676462" y="1220069"/>
                </a:cubicBezTo>
                <a:cubicBezTo>
                  <a:pt x="10706652" y="1237855"/>
                  <a:pt x="10727787" y="1212955"/>
                  <a:pt x="10751940" y="1209399"/>
                </a:cubicBezTo>
                <a:cubicBezTo>
                  <a:pt x="10776093" y="1205842"/>
                  <a:pt x="10833457" y="1220069"/>
                  <a:pt x="10818360" y="1230741"/>
                </a:cubicBezTo>
                <a:cubicBezTo>
                  <a:pt x="10748920" y="1269868"/>
                  <a:pt x="10875724" y="1365909"/>
                  <a:pt x="10791190" y="1365909"/>
                </a:cubicBezTo>
                <a:cubicBezTo>
                  <a:pt x="10652309" y="1365909"/>
                  <a:pt x="10576830" y="1536647"/>
                  <a:pt x="10443988" y="1540204"/>
                </a:cubicBezTo>
                <a:cubicBezTo>
                  <a:pt x="10422854" y="1540204"/>
                  <a:pt x="10413797" y="1572219"/>
                  <a:pt x="10413797" y="1597117"/>
                </a:cubicBezTo>
                <a:cubicBezTo>
                  <a:pt x="10413797" y="1629132"/>
                  <a:pt x="10434930" y="1632688"/>
                  <a:pt x="10456064" y="1636245"/>
                </a:cubicBezTo>
                <a:cubicBezTo>
                  <a:pt x="10489275" y="1639802"/>
                  <a:pt x="10525504" y="1597117"/>
                  <a:pt x="10567772" y="1657587"/>
                </a:cubicBezTo>
                <a:cubicBezTo>
                  <a:pt x="10489275" y="1693158"/>
                  <a:pt x="10407758" y="1728729"/>
                  <a:pt x="10410777" y="1849668"/>
                </a:cubicBezTo>
                <a:cubicBezTo>
                  <a:pt x="10410777" y="1881683"/>
                  <a:pt x="10377566" y="1895910"/>
                  <a:pt x="10353413" y="1903025"/>
                </a:cubicBezTo>
                <a:cubicBezTo>
                  <a:pt x="10311146" y="1917252"/>
                  <a:pt x="10277935" y="1938595"/>
                  <a:pt x="10253782" y="1984836"/>
                </a:cubicBezTo>
                <a:cubicBezTo>
                  <a:pt x="10253782" y="1995507"/>
                  <a:pt x="10253782" y="2002622"/>
                  <a:pt x="10253782" y="2013292"/>
                </a:cubicBezTo>
                <a:cubicBezTo>
                  <a:pt x="10259820" y="2123562"/>
                  <a:pt x="10320202" y="2120004"/>
                  <a:pt x="10386624" y="2102219"/>
                </a:cubicBezTo>
                <a:cubicBezTo>
                  <a:pt x="10465122" y="2080877"/>
                  <a:pt x="10543619" y="2038192"/>
                  <a:pt x="10628156" y="2077320"/>
                </a:cubicBezTo>
                <a:cubicBezTo>
                  <a:pt x="10510408" y="2130676"/>
                  <a:pt x="10380586" y="2134233"/>
                  <a:pt x="10271896" y="2208931"/>
                </a:cubicBezTo>
                <a:cubicBezTo>
                  <a:pt x="10676462" y="2223159"/>
                  <a:pt x="11032720" y="1984836"/>
                  <a:pt x="11425208" y="1892353"/>
                </a:cubicBezTo>
                <a:cubicBezTo>
                  <a:pt x="11413131" y="1952823"/>
                  <a:pt x="11379920" y="1967051"/>
                  <a:pt x="11352748" y="1974165"/>
                </a:cubicBezTo>
                <a:cubicBezTo>
                  <a:pt x="11207830" y="2020407"/>
                  <a:pt x="11081026" y="2112891"/>
                  <a:pt x="10948184" y="2191146"/>
                </a:cubicBezTo>
                <a:cubicBezTo>
                  <a:pt x="10893840" y="2223159"/>
                  <a:pt x="10854590" y="2258731"/>
                  <a:pt x="10833457" y="2326314"/>
                </a:cubicBezTo>
                <a:cubicBezTo>
                  <a:pt x="10815342" y="2390340"/>
                  <a:pt x="10779112" y="2418796"/>
                  <a:pt x="10712690" y="2401012"/>
                </a:cubicBezTo>
                <a:cubicBezTo>
                  <a:pt x="10658346" y="2386784"/>
                  <a:pt x="10600982" y="2393898"/>
                  <a:pt x="10543619" y="2401012"/>
                </a:cubicBezTo>
                <a:cubicBezTo>
                  <a:pt x="10480218" y="2408126"/>
                  <a:pt x="10407758" y="2479267"/>
                  <a:pt x="10422854" y="2518395"/>
                </a:cubicBezTo>
                <a:cubicBezTo>
                  <a:pt x="10453044" y="2582422"/>
                  <a:pt x="10504370" y="2550408"/>
                  <a:pt x="10546639" y="2543294"/>
                </a:cubicBezTo>
                <a:cubicBezTo>
                  <a:pt x="10597964" y="2536181"/>
                  <a:pt x="10691556" y="2518395"/>
                  <a:pt x="10691556" y="2525509"/>
                </a:cubicBezTo>
                <a:cubicBezTo>
                  <a:pt x="10724768" y="2685576"/>
                  <a:pt x="10800246" y="2564636"/>
                  <a:pt x="10854590" y="2564636"/>
                </a:cubicBezTo>
                <a:cubicBezTo>
                  <a:pt x="10905916" y="2564636"/>
                  <a:pt x="10957241" y="2546851"/>
                  <a:pt x="11005548" y="2532623"/>
                </a:cubicBezTo>
                <a:cubicBezTo>
                  <a:pt x="11068949" y="2514837"/>
                  <a:pt x="11126312" y="2546851"/>
                  <a:pt x="11186696" y="2553965"/>
                </a:cubicBezTo>
                <a:cubicBezTo>
                  <a:pt x="11241040" y="2561080"/>
                  <a:pt x="11210850" y="2653563"/>
                  <a:pt x="11244060" y="2692689"/>
                </a:cubicBezTo>
                <a:cubicBezTo>
                  <a:pt x="11250097" y="2703362"/>
                  <a:pt x="11256136" y="2703362"/>
                  <a:pt x="11262174" y="2703362"/>
                </a:cubicBezTo>
                <a:cubicBezTo>
                  <a:pt x="11280289" y="2980812"/>
                  <a:pt x="11597299" y="2913227"/>
                  <a:pt x="11597299" y="2923898"/>
                </a:cubicBezTo>
                <a:cubicBezTo>
                  <a:pt x="11624471" y="2941684"/>
                  <a:pt x="11657682" y="2899000"/>
                  <a:pt x="11690892" y="2941684"/>
                </a:cubicBezTo>
                <a:cubicBezTo>
                  <a:pt x="11548993" y="3137322"/>
                  <a:pt x="11331614" y="3183563"/>
                  <a:pt x="11138390" y="3329402"/>
                </a:cubicBezTo>
                <a:cubicBezTo>
                  <a:pt x="11298403" y="3379202"/>
                  <a:pt x="11391998" y="3208463"/>
                  <a:pt x="11509744" y="3229805"/>
                </a:cubicBezTo>
                <a:cubicBezTo>
                  <a:pt x="11567107" y="3283162"/>
                  <a:pt x="11395016" y="3368530"/>
                  <a:pt x="11561068" y="3393429"/>
                </a:cubicBezTo>
                <a:cubicBezTo>
                  <a:pt x="11488610" y="3439672"/>
                  <a:pt x="11437284" y="3485914"/>
                  <a:pt x="11385959" y="3539269"/>
                </a:cubicBezTo>
                <a:cubicBezTo>
                  <a:pt x="11298403" y="3635309"/>
                  <a:pt x="11280289" y="3699337"/>
                  <a:pt x="11322556" y="3827390"/>
                </a:cubicBezTo>
                <a:cubicBezTo>
                  <a:pt x="11349730" y="3912759"/>
                  <a:pt x="11388978" y="3991015"/>
                  <a:pt x="11352748" y="4090612"/>
                </a:cubicBezTo>
                <a:cubicBezTo>
                  <a:pt x="11328595" y="4158196"/>
                  <a:pt x="11337653" y="4204438"/>
                  <a:pt x="11428226" y="4172424"/>
                </a:cubicBezTo>
                <a:cubicBezTo>
                  <a:pt x="11524840" y="4140411"/>
                  <a:pt x="11561068" y="4200882"/>
                  <a:pt x="11536915" y="4321821"/>
                </a:cubicBezTo>
                <a:cubicBezTo>
                  <a:pt x="11521821" y="4400076"/>
                  <a:pt x="11536915" y="4424975"/>
                  <a:pt x="11603338" y="4414305"/>
                </a:cubicBezTo>
                <a:cubicBezTo>
                  <a:pt x="11675796" y="4403633"/>
                  <a:pt x="11745236" y="4353835"/>
                  <a:pt x="11835811" y="4378734"/>
                </a:cubicBezTo>
                <a:cubicBezTo>
                  <a:pt x="11763352" y="4521016"/>
                  <a:pt x="11609374" y="4478331"/>
                  <a:pt x="11524840" y="4613499"/>
                </a:cubicBezTo>
                <a:cubicBezTo>
                  <a:pt x="11624471" y="4613499"/>
                  <a:pt x="11702969" y="4613499"/>
                  <a:pt x="11775427" y="4585042"/>
                </a:cubicBezTo>
                <a:cubicBezTo>
                  <a:pt x="11805619" y="4574373"/>
                  <a:pt x="11838830" y="4560144"/>
                  <a:pt x="11856944" y="4602828"/>
                </a:cubicBezTo>
                <a:cubicBezTo>
                  <a:pt x="11878080" y="4652628"/>
                  <a:pt x="11835811" y="4670412"/>
                  <a:pt x="11811658" y="4677526"/>
                </a:cubicBezTo>
                <a:cubicBezTo>
                  <a:pt x="11742216" y="4702425"/>
                  <a:pt x="11687874" y="4759339"/>
                  <a:pt x="11627490" y="4805580"/>
                </a:cubicBezTo>
                <a:cubicBezTo>
                  <a:pt x="11497668" y="4905177"/>
                  <a:pt x="11355767" y="4990547"/>
                  <a:pt x="11247078" y="5154171"/>
                </a:cubicBezTo>
                <a:cubicBezTo>
                  <a:pt x="11382940" y="5111487"/>
                  <a:pt x="11485590" y="5011889"/>
                  <a:pt x="11615414" y="4994104"/>
                </a:cubicBezTo>
                <a:cubicBezTo>
                  <a:pt x="11503704" y="5143500"/>
                  <a:pt x="11361806" y="5243097"/>
                  <a:pt x="11228964" y="5353367"/>
                </a:cubicBezTo>
                <a:cubicBezTo>
                  <a:pt x="11189714" y="5385379"/>
                  <a:pt x="11150466" y="5406721"/>
                  <a:pt x="11144428" y="5474306"/>
                </a:cubicBezTo>
                <a:cubicBezTo>
                  <a:pt x="11126312" y="5605917"/>
                  <a:pt x="11078008" y="5712629"/>
                  <a:pt x="10969318" y="5769542"/>
                </a:cubicBezTo>
                <a:cubicBezTo>
                  <a:pt x="10969318" y="5769542"/>
                  <a:pt x="10975356" y="5790884"/>
                  <a:pt x="10978374" y="5801555"/>
                </a:cubicBezTo>
                <a:cubicBezTo>
                  <a:pt x="11044797" y="5805112"/>
                  <a:pt x="11096122" y="5726858"/>
                  <a:pt x="11177639" y="5755314"/>
                </a:cubicBezTo>
                <a:cubicBezTo>
                  <a:pt x="11096122" y="5862025"/>
                  <a:pt x="11029702" y="5954508"/>
                  <a:pt x="10917992" y="6004307"/>
                </a:cubicBezTo>
                <a:cubicBezTo>
                  <a:pt x="10827418" y="6043434"/>
                  <a:pt x="10715710" y="6068335"/>
                  <a:pt x="10649289" y="6196388"/>
                </a:cubicBezTo>
                <a:cubicBezTo>
                  <a:pt x="10724768" y="6221287"/>
                  <a:pt x="10782132" y="6189274"/>
                  <a:pt x="10839496" y="6167932"/>
                </a:cubicBezTo>
                <a:cubicBezTo>
                  <a:pt x="10927050" y="6132361"/>
                  <a:pt x="11014605" y="6093234"/>
                  <a:pt x="11102160" y="6057663"/>
                </a:cubicBezTo>
                <a:cubicBezTo>
                  <a:pt x="11135372" y="6043434"/>
                  <a:pt x="11171600" y="6036320"/>
                  <a:pt x="11192734" y="6100347"/>
                </a:cubicBezTo>
                <a:cubicBezTo>
                  <a:pt x="11081026" y="6114575"/>
                  <a:pt x="11014605" y="6199945"/>
                  <a:pt x="10945164" y="6281757"/>
                </a:cubicBezTo>
                <a:cubicBezTo>
                  <a:pt x="10905916" y="6327999"/>
                  <a:pt x="10872705" y="6388469"/>
                  <a:pt x="10803265" y="6367127"/>
                </a:cubicBezTo>
                <a:cubicBezTo>
                  <a:pt x="10767036" y="6356456"/>
                  <a:pt x="10742882" y="6388469"/>
                  <a:pt x="10745901" y="6431153"/>
                </a:cubicBezTo>
                <a:cubicBezTo>
                  <a:pt x="10760998" y="6580550"/>
                  <a:pt x="10673442" y="6630349"/>
                  <a:pt x="10582868" y="6658805"/>
                </a:cubicBezTo>
                <a:cubicBezTo>
                  <a:pt x="10450026" y="6701489"/>
                  <a:pt x="10332280" y="6786859"/>
                  <a:pt x="10208496" y="6858000"/>
                </a:cubicBezTo>
                <a:lnTo>
                  <a:pt x="7272221" y="6858000"/>
                </a:lnTo>
                <a:lnTo>
                  <a:pt x="6362810" y="6858000"/>
                </a:lnTo>
                <a:lnTo>
                  <a:pt x="6139260" y="6858000"/>
                </a:lnTo>
                <a:lnTo>
                  <a:pt x="4282294" y="6858000"/>
                </a:lnTo>
                <a:lnTo>
                  <a:pt x="4114800" y="6858000"/>
                </a:lnTo>
                <a:lnTo>
                  <a:pt x="40386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51F02F88-8381-19D5-468B-6D940B057E72}"/>
              </a:ext>
            </a:extLst>
          </p:cNvPr>
          <p:cNvSpPr/>
          <p:nvPr/>
        </p:nvSpPr>
        <p:spPr>
          <a:xfrm>
            <a:off x="817273" y="1778000"/>
            <a:ext cx="10228138" cy="3302000"/>
          </a:xfrm>
          <a:prstGeom prst="roundRect">
            <a:avLst>
              <a:gd name="adj" fmla="val 50000"/>
            </a:avLst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1)Сглаживание местных культурных различий;</a:t>
            </a:r>
          </a:p>
          <a:p>
            <a:pPr algn="ctr"/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2)Использование достижений жителей русских земель и других народов;</a:t>
            </a:r>
          </a:p>
          <a:p>
            <a:pPr algn="ctr"/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3)Расширение круга тем;</a:t>
            </a:r>
          </a:p>
          <a:p>
            <a:pPr algn="ctr"/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4)Главная тема –рост мощи Российского государства;</a:t>
            </a:r>
          </a:p>
          <a:p>
            <a:pPr algn="ctr"/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5)Интерес к семье, внутреннему миру человека;</a:t>
            </a:r>
          </a:p>
          <a:p>
            <a:pPr algn="ctr"/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6)Заимствование иностранных культурных традиций –иностранные мастера, зодчие и художники приезжали работать в Русское государство.</a:t>
            </a:r>
          </a:p>
        </p:txBody>
      </p:sp>
    </p:spTree>
    <p:extLst>
      <p:ext uri="{BB962C8B-B14F-4D97-AF65-F5344CB8AC3E}">
        <p14:creationId xmlns:p14="http://schemas.microsoft.com/office/powerpoint/2010/main" val="18667567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54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5" name="Объект 14" descr="Изображение выглядит как картина, искусство, рисунок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EC844143-AE54-9E60-5EB8-F1FE5FCFEE6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87" b="14223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graphicFrame>
        <p:nvGraphicFramePr>
          <p:cNvPr id="16" name="Таблица 15">
            <a:extLst>
              <a:ext uri="{FF2B5EF4-FFF2-40B4-BE49-F238E27FC236}">
                <a16:creationId xmlns:a16="http://schemas.microsoft.com/office/drawing/2014/main" id="{DD282FD1-7A67-D150-90E3-E20289FD4C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8301176"/>
              </p:ext>
            </p:extLst>
          </p:nvPr>
        </p:nvGraphicFramePr>
        <p:xfrm>
          <a:off x="2032000" y="1325880"/>
          <a:ext cx="8127999" cy="420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18938607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4086200071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2487664669"/>
                    </a:ext>
                  </a:extLst>
                </a:gridCol>
              </a:tblGrid>
              <a:tr h="25400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ИСТОРИЧЕСКИЙ ИСТОЧНИК</a:t>
                      </a:r>
                    </a:p>
                  </a:txBody>
                  <a:tcPr>
                    <a:solidFill>
                      <a:srgbClr val="AC9667">
                        <a:alpha val="6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ХРОНОЛОГИЯ </a:t>
                      </a:r>
                    </a:p>
                  </a:txBody>
                  <a:tcPr>
                    <a:solidFill>
                      <a:srgbClr val="AC9667">
                        <a:alpha val="6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ИДЕЯ</a:t>
                      </a:r>
                    </a:p>
                  </a:txBody>
                  <a:tcPr>
                    <a:solidFill>
                      <a:srgbClr val="AC9667">
                        <a:alpha val="67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24495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>
                          <a:solidFill>
                            <a:schemeClr val="bg1"/>
                          </a:solidFill>
                        </a:rPr>
                        <a:t>Первая </a:t>
                      </a:r>
                      <a:r>
                        <a:rPr lang="ru-RU" b="1" i="1">
                          <a:solidFill>
                            <a:schemeClr val="bg1"/>
                          </a:solidFill>
                        </a:rPr>
                        <a:t>(Троицкая) </a:t>
                      </a:r>
                      <a:r>
                        <a:rPr lang="ru-RU" b="1" i="1" dirty="0">
                          <a:solidFill>
                            <a:schemeClr val="bg1"/>
                          </a:solidFill>
                        </a:rPr>
                        <a:t>летопись</a:t>
                      </a:r>
                    </a:p>
                  </a:txBody>
                  <a:tcPr>
                    <a:solidFill>
                      <a:srgbClr val="AC9667">
                        <a:alpha val="6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Изложение событий с </a:t>
                      </a:r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“</a:t>
                      </a: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Повести временных лет</a:t>
                      </a:r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”</a:t>
                      </a: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 по 1408 г.</a:t>
                      </a:r>
                    </a:p>
                  </a:txBody>
                  <a:tcPr>
                    <a:solidFill>
                      <a:srgbClr val="AC9667">
                        <a:alpha val="6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Единство Руси</a:t>
                      </a:r>
                    </a:p>
                  </a:txBody>
                  <a:tcPr>
                    <a:solidFill>
                      <a:srgbClr val="AC9667">
                        <a:alpha val="67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90313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>
                          <a:solidFill>
                            <a:schemeClr val="bg1"/>
                          </a:solidFill>
                        </a:rPr>
                        <a:t>Летопись 1418 г.</a:t>
                      </a:r>
                    </a:p>
                  </a:txBody>
                  <a:tcPr>
                    <a:solidFill>
                      <a:srgbClr val="AC9667">
                        <a:alpha val="6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Изложение событий с </a:t>
                      </a:r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“</a:t>
                      </a: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Повести временных лет</a:t>
                      </a:r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”</a:t>
                      </a: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 по 1418 г.</a:t>
                      </a:r>
                    </a:p>
                  </a:txBody>
                  <a:tcPr>
                    <a:solidFill>
                      <a:srgbClr val="AC9667">
                        <a:alpha val="6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Союз московских великокняжеской власти с городским населением местных центров в целях объединения Руси </a:t>
                      </a:r>
                    </a:p>
                  </a:txBody>
                  <a:tcPr>
                    <a:solidFill>
                      <a:srgbClr val="AC9667">
                        <a:alpha val="67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22295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>
                          <a:solidFill>
                            <a:schemeClr val="bg1"/>
                          </a:solidFill>
                        </a:rPr>
                        <a:t>Летопись 1497 г.</a:t>
                      </a:r>
                    </a:p>
                  </a:txBody>
                  <a:tcPr>
                    <a:solidFill>
                      <a:srgbClr val="AC9667">
                        <a:alpha val="6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Изложение событий с </a:t>
                      </a:r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“</a:t>
                      </a: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Повести временных лет</a:t>
                      </a:r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”</a:t>
                      </a: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 по 1497 г.</a:t>
                      </a:r>
                    </a:p>
                    <a:p>
                      <a:pPr algn="ctr"/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AC9667">
                        <a:alpha val="6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Государственное единство и сильная власть</a:t>
                      </a:r>
                    </a:p>
                  </a:txBody>
                  <a:tcPr>
                    <a:solidFill>
                      <a:srgbClr val="AC9667">
                        <a:alpha val="67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7267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378666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TM03457475[[fn=Рамка]]</Template>
  <TotalTime>115</TotalTime>
  <Words>492</Words>
  <Application>Microsoft Office PowerPoint</Application>
  <PresentationFormat>Широкоэкранный</PresentationFormat>
  <Paragraphs>67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Arial</vt:lpstr>
      <vt:lpstr>Arial Black</vt:lpstr>
      <vt:lpstr>Arnold BocklinC</vt:lpstr>
      <vt:lpstr>Calibri</vt:lpstr>
      <vt:lpstr>Calibri Light</vt:lpstr>
      <vt:lpstr>YS Text</vt:lpstr>
      <vt:lpstr>Тема Office</vt:lpstr>
      <vt:lpstr>Формирование культурного пространства единого Российского государства </vt:lpstr>
      <vt:lpstr>ПЛАН УРОКА:</vt:lpstr>
      <vt:lpstr>Презентация PowerPoint</vt:lpstr>
      <vt:lpstr>Презентация PowerPoint</vt:lpstr>
      <vt:lpstr>Презентация PowerPoint</vt:lpstr>
      <vt:lpstr>Факторы,влиявшие на изменение мироощущения русских людей:</vt:lpstr>
      <vt:lpstr>Особенности развития русской культуры в XV –начале XVI в.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культурного пространства единого Российского государства </dc:title>
  <dc:creator>Никита Никита</dc:creator>
  <cp:lastModifiedBy>Никита Никита</cp:lastModifiedBy>
  <cp:revision>1</cp:revision>
  <dcterms:created xsi:type="dcterms:W3CDTF">2024-01-04T06:07:37Z</dcterms:created>
  <dcterms:modified xsi:type="dcterms:W3CDTF">2024-01-05T03:02:21Z</dcterms:modified>
</cp:coreProperties>
</file>