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63" r:id="rId4"/>
    <p:sldId id="262" r:id="rId5"/>
    <p:sldId id="264" r:id="rId6"/>
    <p:sldId id="265" r:id="rId7"/>
    <p:sldId id="267" r:id="rId8"/>
    <p:sldId id="268" r:id="rId9"/>
    <p:sldId id="26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B65BDA-D727-47EE-A3EB-7AB2D32EEE23}" v="67" dt="2024-01-04T06:04:11.8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Никита Никита" userId="94bc1c704922e983" providerId="LiveId" clId="{12B65BDA-D727-47EE-A3EB-7AB2D32EEE23}"/>
    <pc:docChg chg="undo custSel modSld sldOrd">
      <pc:chgData name="Никита Никита" userId="94bc1c704922e983" providerId="LiveId" clId="{12B65BDA-D727-47EE-A3EB-7AB2D32EEE23}" dt="2024-01-04T06:04:11.866" v="76"/>
      <pc:docMkLst>
        <pc:docMk/>
      </pc:docMkLst>
      <pc:sldChg chg="modSp">
        <pc:chgData name="Никита Никита" userId="94bc1c704922e983" providerId="LiveId" clId="{12B65BDA-D727-47EE-A3EB-7AB2D32EEE23}" dt="2024-01-03T07:42:18.911" v="1"/>
        <pc:sldMkLst>
          <pc:docMk/>
          <pc:sldMk cId="1518428826" sldId="256"/>
        </pc:sldMkLst>
        <pc:spChg chg="mod">
          <ac:chgData name="Никита Никита" userId="94bc1c704922e983" providerId="LiveId" clId="{12B65BDA-D727-47EE-A3EB-7AB2D32EEE23}" dt="2024-01-03T07:42:18.911" v="1"/>
          <ac:spMkLst>
            <pc:docMk/>
            <pc:sldMk cId="1518428826" sldId="256"/>
            <ac:spMk id="2" creationId="{58CA5862-272E-5348-854E-365E7B957554}"/>
          </ac:spMkLst>
        </pc:spChg>
        <pc:spChg chg="mod">
          <ac:chgData name="Никита Никита" userId="94bc1c704922e983" providerId="LiveId" clId="{12B65BDA-D727-47EE-A3EB-7AB2D32EEE23}" dt="2024-01-03T07:42:18.911" v="1"/>
          <ac:spMkLst>
            <pc:docMk/>
            <pc:sldMk cId="1518428826" sldId="256"/>
            <ac:spMk id="3" creationId="{EFC049CD-F9DC-CFAA-7B34-0AA4C49D4286}"/>
          </ac:spMkLst>
        </pc:spChg>
      </pc:sldChg>
      <pc:sldChg chg="addSp delSp modSp">
        <pc:chgData name="Никита Никита" userId="94bc1c704922e983" providerId="LiveId" clId="{12B65BDA-D727-47EE-A3EB-7AB2D32EEE23}" dt="2024-01-03T07:49:46.414" v="4"/>
        <pc:sldMkLst>
          <pc:docMk/>
          <pc:sldMk cId="3469484627" sldId="257"/>
        </pc:sldMkLst>
        <pc:spChg chg="del">
          <ac:chgData name="Никита Никита" userId="94bc1c704922e983" providerId="LiveId" clId="{12B65BDA-D727-47EE-A3EB-7AB2D32EEE23}" dt="2024-01-03T07:48:04.976" v="2"/>
          <ac:spMkLst>
            <pc:docMk/>
            <pc:sldMk cId="3469484627" sldId="257"/>
            <ac:spMk id="4" creationId="{C47FEC39-6DD2-2A1C-DDBB-EBFFC3182496}"/>
          </ac:spMkLst>
        </pc:spChg>
        <pc:spChg chg="del">
          <ac:chgData name="Никита Никита" userId="94bc1c704922e983" providerId="LiveId" clId="{12B65BDA-D727-47EE-A3EB-7AB2D32EEE23}" dt="2024-01-03T07:49:19.562" v="3"/>
          <ac:spMkLst>
            <pc:docMk/>
            <pc:sldMk cId="3469484627" sldId="257"/>
            <ac:spMk id="8" creationId="{9D00972A-03B8-93BD-C840-5C8619D9B29A}"/>
          </ac:spMkLst>
        </pc:spChg>
        <pc:spChg chg="del">
          <ac:chgData name="Никита Никита" userId="94bc1c704922e983" providerId="LiveId" clId="{12B65BDA-D727-47EE-A3EB-7AB2D32EEE23}" dt="2024-01-03T07:49:46.414" v="4"/>
          <ac:spMkLst>
            <pc:docMk/>
            <pc:sldMk cId="3469484627" sldId="257"/>
            <ac:spMk id="10" creationId="{073EA62F-D2EF-E32E-ABF7-C319954D34B9}"/>
          </ac:spMkLst>
        </pc:spChg>
        <pc:picChg chg="add mod">
          <ac:chgData name="Никита Никита" userId="94bc1c704922e983" providerId="LiveId" clId="{12B65BDA-D727-47EE-A3EB-7AB2D32EEE23}" dt="2024-01-03T07:48:04.976" v="2"/>
          <ac:picMkLst>
            <pc:docMk/>
            <pc:sldMk cId="3469484627" sldId="257"/>
            <ac:picMk id="6" creationId="{CFEED27E-6F28-621C-7505-6E5D0C28B791}"/>
          </ac:picMkLst>
        </pc:picChg>
        <pc:picChg chg="add mod">
          <ac:chgData name="Никита Никита" userId="94bc1c704922e983" providerId="LiveId" clId="{12B65BDA-D727-47EE-A3EB-7AB2D32EEE23}" dt="2024-01-03T07:49:46.414" v="4"/>
          <ac:picMkLst>
            <pc:docMk/>
            <pc:sldMk cId="3469484627" sldId="257"/>
            <ac:picMk id="12" creationId="{A7ACE589-7062-0023-BF10-16771EDEC112}"/>
          </ac:picMkLst>
        </pc:picChg>
      </pc:sldChg>
      <pc:sldChg chg="addSp modSp ord">
        <pc:chgData name="Никита Никита" userId="94bc1c704922e983" providerId="LiveId" clId="{12B65BDA-D727-47EE-A3EB-7AB2D32EEE23}" dt="2024-01-03T08:04:37.731" v="22"/>
        <pc:sldMkLst>
          <pc:docMk/>
          <pc:sldMk cId="114611759" sldId="258"/>
        </pc:sldMkLst>
        <pc:picChg chg="add mod">
          <ac:chgData name="Никита Никита" userId="94bc1c704922e983" providerId="LiveId" clId="{12B65BDA-D727-47EE-A3EB-7AB2D32EEE23}" dt="2024-01-03T07:55:31.376" v="13"/>
          <ac:picMkLst>
            <pc:docMk/>
            <pc:sldMk cId="114611759" sldId="258"/>
            <ac:picMk id="3" creationId="{96263F9B-8877-953C-4E43-7C9ABEE5791B}"/>
          </ac:picMkLst>
        </pc:picChg>
      </pc:sldChg>
      <pc:sldChg chg="addSp delSp modSp">
        <pc:chgData name="Никита Никита" userId="94bc1c704922e983" providerId="LiveId" clId="{12B65BDA-D727-47EE-A3EB-7AB2D32EEE23}" dt="2024-01-03T07:51:25.684" v="7"/>
        <pc:sldMkLst>
          <pc:docMk/>
          <pc:sldMk cId="328693870" sldId="258"/>
        </pc:sldMkLst>
        <pc:spChg chg="del">
          <ac:chgData name="Никита Никита" userId="94bc1c704922e983" providerId="LiveId" clId="{12B65BDA-D727-47EE-A3EB-7AB2D32EEE23}" dt="2024-01-03T07:51:08.474" v="5"/>
          <ac:spMkLst>
            <pc:docMk/>
            <pc:sldMk cId="328693870" sldId="258"/>
            <ac:spMk id="3" creationId="{E0E32FDA-6DBB-347A-6A6D-D839BAD20794}"/>
          </ac:spMkLst>
        </pc:spChg>
        <pc:picChg chg="add mod">
          <ac:chgData name="Никита Никита" userId="94bc1c704922e983" providerId="LiveId" clId="{12B65BDA-D727-47EE-A3EB-7AB2D32EEE23}" dt="2024-01-03T07:51:08.474" v="5"/>
          <ac:picMkLst>
            <pc:docMk/>
            <pc:sldMk cId="328693870" sldId="258"/>
            <ac:picMk id="5" creationId="{4EB98D3C-87FC-4F4D-0C45-AFB638C10032}"/>
          </ac:picMkLst>
        </pc:picChg>
        <pc:picChg chg="add mod">
          <ac:chgData name="Никита Никита" userId="94bc1c704922e983" providerId="LiveId" clId="{12B65BDA-D727-47EE-A3EB-7AB2D32EEE23}" dt="2024-01-03T07:51:14.800" v="6"/>
          <ac:picMkLst>
            <pc:docMk/>
            <pc:sldMk cId="328693870" sldId="258"/>
            <ac:picMk id="7" creationId="{FC21630F-2F65-69CA-6294-C43ABAC562FE}"/>
          </ac:picMkLst>
        </pc:picChg>
        <pc:picChg chg="add mod">
          <ac:chgData name="Никита Никита" userId="94bc1c704922e983" providerId="LiveId" clId="{12B65BDA-D727-47EE-A3EB-7AB2D32EEE23}" dt="2024-01-03T07:51:25.684" v="7"/>
          <ac:picMkLst>
            <pc:docMk/>
            <pc:sldMk cId="328693870" sldId="258"/>
            <ac:picMk id="9" creationId="{51F64E79-4868-828D-B26D-C68A53E2992D}"/>
          </ac:picMkLst>
        </pc:picChg>
      </pc:sldChg>
      <pc:sldChg chg="addSp modSp">
        <pc:chgData name="Никита Никита" userId="94bc1c704922e983" providerId="LiveId" clId="{12B65BDA-D727-47EE-A3EB-7AB2D32EEE23}" dt="2024-01-03T07:54:04.818" v="10"/>
        <pc:sldMkLst>
          <pc:docMk/>
          <pc:sldMk cId="705890742" sldId="258"/>
        </pc:sldMkLst>
        <pc:picChg chg="add mod">
          <ac:chgData name="Никита Никита" userId="94bc1c704922e983" providerId="LiveId" clId="{12B65BDA-D727-47EE-A3EB-7AB2D32EEE23}" dt="2024-01-03T07:54:04.818" v="10"/>
          <ac:picMkLst>
            <pc:docMk/>
            <pc:sldMk cId="705890742" sldId="258"/>
            <ac:picMk id="6" creationId="{191A4DBC-DF6F-BEB5-E4DB-417E42E7E065}"/>
          </ac:picMkLst>
        </pc:picChg>
      </pc:sldChg>
      <pc:sldChg chg="addSp delSp modSp">
        <pc:chgData name="Никита Никита" userId="94bc1c704922e983" providerId="LiveId" clId="{12B65BDA-D727-47EE-A3EB-7AB2D32EEE23}" dt="2024-01-03T07:55:25.925" v="12"/>
        <pc:sldMkLst>
          <pc:docMk/>
          <pc:sldMk cId="1892847034" sldId="258"/>
        </pc:sldMkLst>
        <pc:spChg chg="add del">
          <ac:chgData name="Никита Никита" userId="94bc1c704922e983" providerId="LiveId" clId="{12B65BDA-D727-47EE-A3EB-7AB2D32EEE23}" dt="2024-01-03T07:55:25.925" v="12"/>
          <ac:spMkLst>
            <pc:docMk/>
            <pc:sldMk cId="1892847034" sldId="258"/>
            <ac:spMk id="3" creationId="{C0A76E48-2DF1-FCF2-39F3-E87B59F628B1}"/>
          </ac:spMkLst>
        </pc:spChg>
        <pc:picChg chg="add del mod">
          <ac:chgData name="Никита Никита" userId="94bc1c704922e983" providerId="LiveId" clId="{12B65BDA-D727-47EE-A3EB-7AB2D32EEE23}" dt="2024-01-03T07:55:25.925" v="12"/>
          <ac:picMkLst>
            <pc:docMk/>
            <pc:sldMk cId="1892847034" sldId="258"/>
            <ac:picMk id="6" creationId="{F13CCD91-B368-C059-80D0-C056FC695FE6}"/>
          </ac:picMkLst>
        </pc:picChg>
      </pc:sldChg>
      <pc:sldChg chg="addSp delSp modSp">
        <pc:chgData name="Никита Никита" userId="94bc1c704922e983" providerId="LiveId" clId="{12B65BDA-D727-47EE-A3EB-7AB2D32EEE23}" dt="2024-01-03T07:53:49.627" v="9"/>
        <pc:sldMkLst>
          <pc:docMk/>
          <pc:sldMk cId="2268027423" sldId="258"/>
        </pc:sldMkLst>
        <pc:spChg chg="del">
          <ac:chgData name="Никита Никита" userId="94bc1c704922e983" providerId="LiveId" clId="{12B65BDA-D727-47EE-A3EB-7AB2D32EEE23}" dt="2024-01-03T07:53:49.627" v="9"/>
          <ac:spMkLst>
            <pc:docMk/>
            <pc:sldMk cId="2268027423" sldId="258"/>
            <ac:spMk id="3" creationId="{2F311E76-01D9-FB55-7A72-811A6B893D10}"/>
          </ac:spMkLst>
        </pc:spChg>
        <pc:picChg chg="add mod">
          <ac:chgData name="Никита Никита" userId="94bc1c704922e983" providerId="LiveId" clId="{12B65BDA-D727-47EE-A3EB-7AB2D32EEE23}" dt="2024-01-03T07:53:32.444" v="8"/>
          <ac:picMkLst>
            <pc:docMk/>
            <pc:sldMk cId="2268027423" sldId="258"/>
            <ac:picMk id="5" creationId="{D32B5700-E968-1B9B-C173-20E0DB7D3334}"/>
          </ac:picMkLst>
        </pc:picChg>
      </pc:sldChg>
      <pc:sldChg chg="addSp delSp modSp ord">
        <pc:chgData name="Никита Никита" userId="94bc1c704922e983" providerId="LiveId" clId="{12B65BDA-D727-47EE-A3EB-7AB2D32EEE23}" dt="2024-01-03T08:25:27.172" v="32"/>
        <pc:sldMkLst>
          <pc:docMk/>
          <pc:sldMk cId="2138489576" sldId="259"/>
        </pc:sldMkLst>
        <pc:spChg chg="del">
          <ac:chgData name="Никита Никита" userId="94bc1c704922e983" providerId="LiveId" clId="{12B65BDA-D727-47EE-A3EB-7AB2D32EEE23}" dt="2024-01-03T08:01:10.642" v="20"/>
          <ac:spMkLst>
            <pc:docMk/>
            <pc:sldMk cId="2138489576" sldId="259"/>
            <ac:spMk id="3" creationId="{8843D8C9-07FD-9708-9D37-2C9F49C90132}"/>
          </ac:spMkLst>
        </pc:spChg>
        <pc:picChg chg="add mod">
          <ac:chgData name="Никита Никита" userId="94bc1c704922e983" providerId="LiveId" clId="{12B65BDA-D727-47EE-A3EB-7AB2D32EEE23}" dt="2024-01-03T08:01:10.642" v="20"/>
          <ac:picMkLst>
            <pc:docMk/>
            <pc:sldMk cId="2138489576" sldId="259"/>
            <ac:picMk id="5" creationId="{0F0DCE8A-B4A6-9552-6AC3-0F77BB7EDBE7}"/>
          </ac:picMkLst>
        </pc:picChg>
      </pc:sldChg>
      <pc:sldChg chg="addSp delSp modSp">
        <pc:chgData name="Никита Никита" userId="94bc1c704922e983" providerId="LiveId" clId="{12B65BDA-D727-47EE-A3EB-7AB2D32EEE23}" dt="2024-01-03T08:00:43.338" v="19"/>
        <pc:sldMkLst>
          <pc:docMk/>
          <pc:sldMk cId="2982732719" sldId="259"/>
        </pc:sldMkLst>
        <pc:spChg chg="add del">
          <ac:chgData name="Никита Никита" userId="94bc1c704922e983" providerId="LiveId" clId="{12B65BDA-D727-47EE-A3EB-7AB2D32EEE23}" dt="2024-01-03T08:00:43.338" v="19"/>
          <ac:spMkLst>
            <pc:docMk/>
            <pc:sldMk cId="2982732719" sldId="259"/>
            <ac:spMk id="2" creationId="{E022E016-CEC4-9647-8F83-43C6C49E6528}"/>
          </ac:spMkLst>
        </pc:spChg>
        <pc:picChg chg="add del mod">
          <ac:chgData name="Никита Никита" userId="94bc1c704922e983" providerId="LiveId" clId="{12B65BDA-D727-47EE-A3EB-7AB2D32EEE23}" dt="2024-01-03T08:00:38.025" v="17"/>
          <ac:picMkLst>
            <pc:docMk/>
            <pc:sldMk cId="2982732719" sldId="259"/>
            <ac:picMk id="6" creationId="{829E0EC8-A742-8BEC-0FAF-598D4300E160}"/>
          </ac:picMkLst>
        </pc:picChg>
        <pc:picChg chg="add del mod">
          <ac:chgData name="Никита Никита" userId="94bc1c704922e983" providerId="LiveId" clId="{12B65BDA-D727-47EE-A3EB-7AB2D32EEE23}" dt="2024-01-03T08:00:43.338" v="19"/>
          <ac:picMkLst>
            <pc:docMk/>
            <pc:sldMk cId="2982732719" sldId="259"/>
            <ac:picMk id="8" creationId="{C0226201-F711-B5A0-1806-64456DBD4500}"/>
          </ac:picMkLst>
        </pc:picChg>
      </pc:sldChg>
      <pc:sldChg chg="addSp delSp modSp">
        <pc:chgData name="Никита Никита" userId="94bc1c704922e983" providerId="LiveId" clId="{12B65BDA-D727-47EE-A3EB-7AB2D32EEE23}" dt="2024-01-03T08:00:22.450" v="15"/>
        <pc:sldMkLst>
          <pc:docMk/>
          <pc:sldMk cId="3415735252" sldId="259"/>
        </pc:sldMkLst>
        <pc:picChg chg="add del mod">
          <ac:chgData name="Никита Никита" userId="94bc1c704922e983" providerId="LiveId" clId="{12B65BDA-D727-47EE-A3EB-7AB2D32EEE23}" dt="2024-01-03T08:00:22.450" v="15"/>
          <ac:picMkLst>
            <pc:docMk/>
            <pc:sldMk cId="3415735252" sldId="259"/>
            <ac:picMk id="3" creationId="{75C2F749-8CDE-9BE3-AD7B-75A38436AF93}"/>
          </ac:picMkLst>
        </pc:picChg>
      </pc:sldChg>
      <pc:sldChg chg="addSp delSp modSp">
        <pc:chgData name="Никита Никита" userId="94bc1c704922e983" providerId="LiveId" clId="{12B65BDA-D727-47EE-A3EB-7AB2D32EEE23}" dt="2024-01-03T08:09:41.426" v="27"/>
        <pc:sldMkLst>
          <pc:docMk/>
          <pc:sldMk cId="634314314" sldId="260"/>
        </pc:sldMkLst>
        <pc:spChg chg="del">
          <ac:chgData name="Никита Никита" userId="94bc1c704922e983" providerId="LiveId" clId="{12B65BDA-D727-47EE-A3EB-7AB2D32EEE23}" dt="2024-01-03T08:07:32.780" v="23"/>
          <ac:spMkLst>
            <pc:docMk/>
            <pc:sldMk cId="634314314" sldId="260"/>
            <ac:spMk id="3" creationId="{A00A1664-BA18-CC00-C952-9B5806EB8D03}"/>
          </ac:spMkLst>
        </pc:spChg>
        <pc:picChg chg="add mod">
          <ac:chgData name="Никита Никита" userId="94bc1c704922e983" providerId="LiveId" clId="{12B65BDA-D727-47EE-A3EB-7AB2D32EEE23}" dt="2024-01-03T08:07:32.780" v="23"/>
          <ac:picMkLst>
            <pc:docMk/>
            <pc:sldMk cId="634314314" sldId="260"/>
            <ac:picMk id="5" creationId="{EE06714F-D8B8-1343-F5E6-A8388D873E25}"/>
          </ac:picMkLst>
        </pc:picChg>
        <pc:picChg chg="add mod">
          <ac:chgData name="Никита Никита" userId="94bc1c704922e983" providerId="LiveId" clId="{12B65BDA-D727-47EE-A3EB-7AB2D32EEE23}" dt="2024-01-03T08:07:44.171" v="24"/>
          <ac:picMkLst>
            <pc:docMk/>
            <pc:sldMk cId="634314314" sldId="260"/>
            <ac:picMk id="7" creationId="{6A3375E5-04A8-0E5F-A575-50287CD5F6DF}"/>
          </ac:picMkLst>
        </pc:picChg>
        <pc:picChg chg="add mod">
          <ac:chgData name="Никита Никита" userId="94bc1c704922e983" providerId="LiveId" clId="{12B65BDA-D727-47EE-A3EB-7AB2D32EEE23}" dt="2024-01-03T08:07:58.734" v="25"/>
          <ac:picMkLst>
            <pc:docMk/>
            <pc:sldMk cId="634314314" sldId="260"/>
            <ac:picMk id="9" creationId="{34A869D8-696F-FC67-8BBF-5E5A1282A1D1}"/>
          </ac:picMkLst>
        </pc:picChg>
        <pc:picChg chg="add mod">
          <ac:chgData name="Никита Никита" userId="94bc1c704922e983" providerId="LiveId" clId="{12B65BDA-D727-47EE-A3EB-7AB2D32EEE23}" dt="2024-01-03T08:08:09.996" v="26"/>
          <ac:picMkLst>
            <pc:docMk/>
            <pc:sldMk cId="634314314" sldId="260"/>
            <ac:picMk id="11" creationId="{0A78E059-5DCD-A0AB-1404-266F7F34AE91}"/>
          </ac:picMkLst>
        </pc:picChg>
        <pc:picChg chg="add mod">
          <ac:chgData name="Никита Никита" userId="94bc1c704922e983" providerId="LiveId" clId="{12B65BDA-D727-47EE-A3EB-7AB2D32EEE23}" dt="2024-01-03T08:09:41.426" v="27"/>
          <ac:picMkLst>
            <pc:docMk/>
            <pc:sldMk cId="634314314" sldId="260"/>
            <ac:picMk id="13" creationId="{FF15E9C4-2837-D99B-13E2-B73A1C2A6C6D}"/>
          </ac:picMkLst>
        </pc:picChg>
      </pc:sldChg>
      <pc:sldChg chg="addSp modSp">
        <pc:chgData name="Никита Никита" userId="94bc1c704922e983" providerId="LiveId" clId="{12B65BDA-D727-47EE-A3EB-7AB2D32EEE23}" dt="2024-01-03T08:51:33.447" v="54"/>
        <pc:sldMkLst>
          <pc:docMk/>
          <pc:sldMk cId="1003696107" sldId="261"/>
        </pc:sldMkLst>
        <pc:graphicFrameChg chg="mod">
          <ac:chgData name="Никита Никита" userId="94bc1c704922e983" providerId="LiveId" clId="{12B65BDA-D727-47EE-A3EB-7AB2D32EEE23}" dt="2024-01-03T08:51:33.447" v="54"/>
          <ac:graphicFrameMkLst>
            <pc:docMk/>
            <pc:sldMk cId="1003696107" sldId="261"/>
            <ac:graphicFrameMk id="5" creationId="{AD905FD1-C413-F49A-C405-B7CC212A9898}"/>
          </ac:graphicFrameMkLst>
        </pc:graphicFrameChg>
        <pc:picChg chg="add mod">
          <ac:chgData name="Никита Никита" userId="94bc1c704922e983" providerId="LiveId" clId="{12B65BDA-D727-47EE-A3EB-7AB2D32EEE23}" dt="2024-01-03T08:22:06.371" v="28"/>
          <ac:picMkLst>
            <pc:docMk/>
            <pc:sldMk cId="1003696107" sldId="261"/>
            <ac:picMk id="8" creationId="{30AAA474-5918-2019-68F2-8A51EE9513A7}"/>
          </ac:picMkLst>
        </pc:picChg>
        <pc:picChg chg="add mod">
          <ac:chgData name="Никита Никита" userId="94bc1c704922e983" providerId="LiveId" clId="{12B65BDA-D727-47EE-A3EB-7AB2D32EEE23}" dt="2024-01-03T08:22:15.202" v="29"/>
          <ac:picMkLst>
            <pc:docMk/>
            <pc:sldMk cId="1003696107" sldId="261"/>
            <ac:picMk id="9" creationId="{60F2BBB2-1057-F15F-F2FB-068A2B8E6FE5}"/>
          </ac:picMkLst>
        </pc:picChg>
        <pc:picChg chg="add mod">
          <ac:chgData name="Никита Никита" userId="94bc1c704922e983" providerId="LiveId" clId="{12B65BDA-D727-47EE-A3EB-7AB2D32EEE23}" dt="2024-01-03T08:22:38.992" v="30"/>
          <ac:picMkLst>
            <pc:docMk/>
            <pc:sldMk cId="1003696107" sldId="261"/>
            <ac:picMk id="10" creationId="{DF1A71AC-75D4-ADD6-0848-1FAEC42DBADC}"/>
          </ac:picMkLst>
        </pc:picChg>
        <pc:picChg chg="add mod">
          <ac:chgData name="Никита Никита" userId="94bc1c704922e983" providerId="LiveId" clId="{12B65BDA-D727-47EE-A3EB-7AB2D32EEE23}" dt="2024-01-03T08:22:57.450" v="31"/>
          <ac:picMkLst>
            <pc:docMk/>
            <pc:sldMk cId="1003696107" sldId="261"/>
            <ac:picMk id="11" creationId="{F28780F6-C3BB-DCD6-01BE-7E6FF09A879F}"/>
          </ac:picMkLst>
        </pc:picChg>
      </pc:sldChg>
      <pc:sldChg chg="addSp delSp modSp">
        <pc:chgData name="Никита Никита" userId="94bc1c704922e983" providerId="LiveId" clId="{12B65BDA-D727-47EE-A3EB-7AB2D32EEE23}" dt="2024-01-03T09:27:42.897" v="68" actId="767"/>
        <pc:sldMkLst>
          <pc:docMk/>
          <pc:sldMk cId="4005539419" sldId="262"/>
        </pc:sldMkLst>
        <pc:spChg chg="add mod">
          <ac:chgData name="Никита Никита" userId="94bc1c704922e983" providerId="LiveId" clId="{12B65BDA-D727-47EE-A3EB-7AB2D32EEE23}" dt="2024-01-03T08:26:01.587" v="33"/>
          <ac:spMkLst>
            <pc:docMk/>
            <pc:sldMk cId="4005539419" sldId="262"/>
            <ac:spMk id="3" creationId="{FB337684-6E92-424F-5236-3D8F39F215B1}"/>
          </ac:spMkLst>
        </pc:spChg>
        <pc:spChg chg="add del mod">
          <ac:chgData name="Никита Никита" userId="94bc1c704922e983" providerId="LiveId" clId="{12B65BDA-D727-47EE-A3EB-7AB2D32EEE23}" dt="2024-01-03T08:26:17.131" v="35"/>
          <ac:spMkLst>
            <pc:docMk/>
            <pc:sldMk cId="4005539419" sldId="262"/>
            <ac:spMk id="4" creationId="{D916874C-C78E-F8BF-6C9E-85D344F5A8E3}"/>
          </ac:spMkLst>
        </pc:spChg>
        <pc:spChg chg="add mod">
          <ac:chgData name="Никита Никита" userId="94bc1c704922e983" providerId="LiveId" clId="{12B65BDA-D727-47EE-A3EB-7AB2D32EEE23}" dt="2024-01-03T08:26:18.176" v="36"/>
          <ac:spMkLst>
            <pc:docMk/>
            <pc:sldMk cId="4005539419" sldId="262"/>
            <ac:spMk id="5" creationId="{6769D0BF-DB6D-FF8C-86F6-8EFD1DBC014E}"/>
          </ac:spMkLst>
        </pc:spChg>
        <pc:spChg chg="add mod">
          <ac:chgData name="Никита Никита" userId="94bc1c704922e983" providerId="LiveId" clId="{12B65BDA-D727-47EE-A3EB-7AB2D32EEE23}" dt="2024-01-03T08:26:45.887" v="37"/>
          <ac:spMkLst>
            <pc:docMk/>
            <pc:sldMk cId="4005539419" sldId="262"/>
            <ac:spMk id="6" creationId="{DD2141B0-109B-6F18-0022-CA205FA80BB4}"/>
          </ac:spMkLst>
        </pc:spChg>
        <pc:spChg chg="add mod">
          <ac:chgData name="Никита Никита" userId="94bc1c704922e983" providerId="LiveId" clId="{12B65BDA-D727-47EE-A3EB-7AB2D32EEE23}" dt="2024-01-03T08:27:15.658" v="38"/>
          <ac:spMkLst>
            <pc:docMk/>
            <pc:sldMk cId="4005539419" sldId="262"/>
            <ac:spMk id="7" creationId="{DD37F27D-80D9-AE23-AC8F-3A64F89A6159}"/>
          </ac:spMkLst>
        </pc:spChg>
        <pc:spChg chg="add mod">
          <ac:chgData name="Никита Никита" userId="94bc1c704922e983" providerId="LiveId" clId="{12B65BDA-D727-47EE-A3EB-7AB2D32EEE23}" dt="2024-01-03T08:27:27.340" v="39"/>
          <ac:spMkLst>
            <pc:docMk/>
            <pc:sldMk cId="4005539419" sldId="262"/>
            <ac:spMk id="8" creationId="{69B4D689-3239-E911-1127-5DE79033EAA7}"/>
          </ac:spMkLst>
        </pc:spChg>
        <pc:spChg chg="add mod">
          <ac:chgData name="Никита Никита" userId="94bc1c704922e983" providerId="LiveId" clId="{12B65BDA-D727-47EE-A3EB-7AB2D32EEE23}" dt="2024-01-03T08:27:45.433" v="40"/>
          <ac:spMkLst>
            <pc:docMk/>
            <pc:sldMk cId="4005539419" sldId="262"/>
            <ac:spMk id="9" creationId="{97A30085-15A3-9181-B438-18E5CE7675E8}"/>
          </ac:spMkLst>
        </pc:spChg>
        <pc:spChg chg="add mod">
          <ac:chgData name="Никита Никита" userId="94bc1c704922e983" providerId="LiveId" clId="{12B65BDA-D727-47EE-A3EB-7AB2D32EEE23}" dt="2024-01-03T08:27:54.063" v="41"/>
          <ac:spMkLst>
            <pc:docMk/>
            <pc:sldMk cId="4005539419" sldId="262"/>
            <ac:spMk id="10" creationId="{8A7831AB-D0F2-766C-05E7-CC902132F402}"/>
          </ac:spMkLst>
        </pc:spChg>
        <pc:spChg chg="add mod">
          <ac:chgData name="Никита Никита" userId="94bc1c704922e983" providerId="LiveId" clId="{12B65BDA-D727-47EE-A3EB-7AB2D32EEE23}" dt="2024-01-03T08:27:56.382" v="42"/>
          <ac:spMkLst>
            <pc:docMk/>
            <pc:sldMk cId="4005539419" sldId="262"/>
            <ac:spMk id="11" creationId="{5B1C62DC-902F-3B7C-2978-1AD7A5EC1B01}"/>
          </ac:spMkLst>
        </pc:spChg>
        <pc:spChg chg="add mod">
          <ac:chgData name="Никита Никита" userId="94bc1c704922e983" providerId="LiveId" clId="{12B65BDA-D727-47EE-A3EB-7AB2D32EEE23}" dt="2024-01-03T08:32:42.651" v="47" actId="767"/>
          <ac:spMkLst>
            <pc:docMk/>
            <pc:sldMk cId="4005539419" sldId="262"/>
            <ac:spMk id="45" creationId="{0437DBDB-AD3A-CF88-6EE6-D40447EC020A}"/>
          </ac:spMkLst>
        </pc:spChg>
        <pc:spChg chg="add mod">
          <ac:chgData name="Никита Никита" userId="94bc1c704922e983" providerId="LiveId" clId="{12B65BDA-D727-47EE-A3EB-7AB2D32EEE23}" dt="2024-01-03T09:27:42.897" v="68" actId="767"/>
          <ac:spMkLst>
            <pc:docMk/>
            <pc:sldMk cId="4005539419" sldId="262"/>
            <ac:spMk id="48" creationId="{66656BEE-1A9B-0A9C-E553-18088CB90FE7}"/>
          </ac:spMkLst>
        </pc:spChg>
        <pc:cxnChg chg="add mod">
          <ac:chgData name="Никита Никита" userId="94bc1c704922e983" providerId="LiveId" clId="{12B65BDA-D727-47EE-A3EB-7AB2D32EEE23}" dt="2024-01-03T08:29:24.005" v="43"/>
          <ac:cxnSpMkLst>
            <pc:docMk/>
            <pc:sldMk cId="4005539419" sldId="262"/>
            <ac:cxnSpMk id="17" creationId="{F3A79FB1-1C89-886E-D280-89CADBF4F76E}"/>
          </ac:cxnSpMkLst>
        </pc:cxnChg>
        <pc:cxnChg chg="add mod">
          <ac:chgData name="Никита Никита" userId="94bc1c704922e983" providerId="LiveId" clId="{12B65BDA-D727-47EE-A3EB-7AB2D32EEE23}" dt="2024-01-03T08:30:31.383" v="44"/>
          <ac:cxnSpMkLst>
            <pc:docMk/>
            <pc:sldMk cId="4005539419" sldId="262"/>
            <ac:cxnSpMk id="26" creationId="{4AB2F991-5B8D-03D1-1901-6AD3C4BCFDFE}"/>
          </ac:cxnSpMkLst>
        </pc:cxnChg>
        <pc:cxnChg chg="add del mod">
          <ac:chgData name="Никита Никита" userId="94bc1c704922e983" providerId="LiveId" clId="{12B65BDA-D727-47EE-A3EB-7AB2D32EEE23}" dt="2024-01-03T08:32:32.311" v="46"/>
          <ac:cxnSpMkLst>
            <pc:docMk/>
            <pc:sldMk cId="4005539419" sldId="262"/>
            <ac:cxnSpMk id="44" creationId="{76883704-EC3A-DCF2-DB00-64C01939A5FE}"/>
          </ac:cxnSpMkLst>
        </pc:cxnChg>
      </pc:sldChg>
      <pc:sldChg chg="addSp delSp modSp">
        <pc:chgData name="Никита Никита" userId="94bc1c704922e983" providerId="LiveId" clId="{12B65BDA-D727-47EE-A3EB-7AB2D32EEE23}" dt="2024-01-03T08:39:40.977" v="48"/>
        <pc:sldMkLst>
          <pc:docMk/>
          <pc:sldMk cId="3328871280" sldId="263"/>
        </pc:sldMkLst>
        <pc:spChg chg="del">
          <ac:chgData name="Никита Никита" userId="94bc1c704922e983" providerId="LiveId" clId="{12B65BDA-D727-47EE-A3EB-7AB2D32EEE23}" dt="2024-01-03T08:39:40.977" v="48"/>
          <ac:spMkLst>
            <pc:docMk/>
            <pc:sldMk cId="3328871280" sldId="263"/>
            <ac:spMk id="3" creationId="{AE22D6FA-8A92-160A-FD19-BC53BC4CEAA1}"/>
          </ac:spMkLst>
        </pc:spChg>
        <pc:picChg chg="add mod">
          <ac:chgData name="Никита Никита" userId="94bc1c704922e983" providerId="LiveId" clId="{12B65BDA-D727-47EE-A3EB-7AB2D32EEE23}" dt="2024-01-03T08:39:40.977" v="48"/>
          <ac:picMkLst>
            <pc:docMk/>
            <pc:sldMk cId="3328871280" sldId="263"/>
            <ac:picMk id="6" creationId="{6441D225-DD06-B757-4DB4-39A3F4EFAD4D}"/>
          </ac:picMkLst>
        </pc:picChg>
      </pc:sldChg>
      <pc:sldChg chg="addSp modSp ord">
        <pc:chgData name="Никита Никита" userId="94bc1c704922e983" providerId="LiveId" clId="{12B65BDA-D727-47EE-A3EB-7AB2D32EEE23}" dt="2024-01-03T09:28:44.109" v="69"/>
        <pc:sldMkLst>
          <pc:docMk/>
          <pc:sldMk cId="3901510542" sldId="263"/>
        </pc:sldMkLst>
        <pc:picChg chg="add mod">
          <ac:chgData name="Никита Никита" userId="94bc1c704922e983" providerId="LiveId" clId="{12B65BDA-D727-47EE-A3EB-7AB2D32EEE23}" dt="2024-01-03T08:42:16.929" v="49"/>
          <ac:picMkLst>
            <pc:docMk/>
            <pc:sldMk cId="3901510542" sldId="263"/>
            <ac:picMk id="3" creationId="{A12AD5B6-2870-D2EC-8BA6-3126E7B95A81}"/>
          </ac:picMkLst>
        </pc:picChg>
      </pc:sldChg>
      <pc:sldChg chg="addSp delSp modSp">
        <pc:chgData name="Никита Никита" userId="94bc1c704922e983" providerId="LiveId" clId="{12B65BDA-D727-47EE-A3EB-7AB2D32EEE23}" dt="2024-01-03T08:45:37.040" v="52"/>
        <pc:sldMkLst>
          <pc:docMk/>
          <pc:sldMk cId="380709236" sldId="264"/>
        </pc:sldMkLst>
        <pc:spChg chg="add mod">
          <ac:chgData name="Никита Никита" userId="94bc1c704922e983" providerId="LiveId" clId="{12B65BDA-D727-47EE-A3EB-7AB2D32EEE23}" dt="2024-01-03T08:43:25.375" v="50" actId="767"/>
          <ac:spMkLst>
            <pc:docMk/>
            <pc:sldMk cId="380709236" sldId="264"/>
            <ac:spMk id="2" creationId="{D12A4B13-41A3-250C-16F2-F7E7A0B9D59F}"/>
          </ac:spMkLst>
        </pc:spChg>
        <pc:picChg chg="add del mod">
          <ac:chgData name="Никита Никита" userId="94bc1c704922e983" providerId="LiveId" clId="{12B65BDA-D727-47EE-A3EB-7AB2D32EEE23}" dt="2024-01-03T08:45:37.040" v="52"/>
          <ac:picMkLst>
            <pc:docMk/>
            <pc:sldMk cId="380709236" sldId="264"/>
            <ac:picMk id="4" creationId="{B78AA284-A07C-9B7F-2941-F00ECCEF940F}"/>
          </ac:picMkLst>
        </pc:picChg>
      </pc:sldChg>
      <pc:sldChg chg="addSp modSp">
        <pc:chgData name="Никита Никита" userId="94bc1c704922e983" providerId="LiveId" clId="{12B65BDA-D727-47EE-A3EB-7AB2D32EEE23}" dt="2024-01-03T08:59:45.121" v="59"/>
        <pc:sldMkLst>
          <pc:docMk/>
          <pc:sldMk cId="2056840020" sldId="264"/>
        </pc:sldMkLst>
        <pc:picChg chg="add mod">
          <ac:chgData name="Никита Никита" userId="94bc1c704922e983" providerId="LiveId" clId="{12B65BDA-D727-47EE-A3EB-7AB2D32EEE23}" dt="2024-01-03T08:58:11.801" v="55"/>
          <ac:picMkLst>
            <pc:docMk/>
            <pc:sldMk cId="2056840020" sldId="264"/>
            <ac:picMk id="3" creationId="{6AF38CE2-46C3-654E-AF46-85E71B78A8C8}"/>
          </ac:picMkLst>
        </pc:picChg>
        <pc:picChg chg="add mod">
          <ac:chgData name="Никита Никита" userId="94bc1c704922e983" providerId="LiveId" clId="{12B65BDA-D727-47EE-A3EB-7AB2D32EEE23}" dt="2024-01-03T08:58:54.642" v="56"/>
          <ac:picMkLst>
            <pc:docMk/>
            <pc:sldMk cId="2056840020" sldId="264"/>
            <ac:picMk id="5" creationId="{D6F03549-4F3B-D00D-B2A8-6B7834398F13}"/>
          </ac:picMkLst>
        </pc:picChg>
        <pc:picChg chg="add mod">
          <ac:chgData name="Никита Никита" userId="94bc1c704922e983" providerId="LiveId" clId="{12B65BDA-D727-47EE-A3EB-7AB2D32EEE23}" dt="2024-01-03T08:59:01.134" v="57"/>
          <ac:picMkLst>
            <pc:docMk/>
            <pc:sldMk cId="2056840020" sldId="264"/>
            <ac:picMk id="7" creationId="{55474B55-5B97-C623-6D76-3C8C506E1457}"/>
          </ac:picMkLst>
        </pc:picChg>
        <pc:picChg chg="add mod">
          <ac:chgData name="Никита Никита" userId="94bc1c704922e983" providerId="LiveId" clId="{12B65BDA-D727-47EE-A3EB-7AB2D32EEE23}" dt="2024-01-03T08:59:07.834" v="58"/>
          <ac:picMkLst>
            <pc:docMk/>
            <pc:sldMk cId="2056840020" sldId="264"/>
            <ac:picMk id="9" creationId="{968226D7-FFBC-C3DC-5CC8-CCD9306E00D3}"/>
          </ac:picMkLst>
        </pc:picChg>
        <pc:picChg chg="add mod">
          <ac:chgData name="Никита Никита" userId="94bc1c704922e983" providerId="LiveId" clId="{12B65BDA-D727-47EE-A3EB-7AB2D32EEE23}" dt="2024-01-03T08:59:45.121" v="59"/>
          <ac:picMkLst>
            <pc:docMk/>
            <pc:sldMk cId="2056840020" sldId="264"/>
            <ac:picMk id="11" creationId="{EDC92752-449E-122A-C3DE-29081A1D9435}"/>
          </ac:picMkLst>
        </pc:picChg>
      </pc:sldChg>
      <pc:sldChg chg="addSp delSp">
        <pc:chgData name="Никита Никита" userId="94bc1c704922e983" providerId="LiveId" clId="{12B65BDA-D727-47EE-A3EB-7AB2D32EEE23}" dt="2024-01-03T09:14:26.627" v="63"/>
        <pc:sldMkLst>
          <pc:docMk/>
          <pc:sldMk cId="2723922758" sldId="265"/>
        </pc:sldMkLst>
        <pc:graphicFrameChg chg="add del">
          <ac:chgData name="Никита Никита" userId="94bc1c704922e983" providerId="LiveId" clId="{12B65BDA-D727-47EE-A3EB-7AB2D32EEE23}" dt="2024-01-03T09:13:47.504" v="61"/>
          <ac:graphicFrameMkLst>
            <pc:docMk/>
            <pc:sldMk cId="2723922758" sldId="265"/>
            <ac:graphicFrameMk id="2" creationId="{2E60DFC0-8139-5696-BE60-BE8E3C2C81A3}"/>
          </ac:graphicFrameMkLst>
        </pc:graphicFrameChg>
        <pc:graphicFrameChg chg="add">
          <ac:chgData name="Никита Никита" userId="94bc1c704922e983" providerId="LiveId" clId="{12B65BDA-D727-47EE-A3EB-7AB2D32EEE23}" dt="2024-01-03T09:13:55.905" v="62"/>
          <ac:graphicFrameMkLst>
            <pc:docMk/>
            <pc:sldMk cId="2723922758" sldId="265"/>
            <ac:graphicFrameMk id="4" creationId="{2459B938-2F61-AE46-AB0A-C3A568644C58}"/>
          </ac:graphicFrameMkLst>
        </pc:graphicFrameChg>
        <pc:graphicFrameChg chg="add">
          <ac:chgData name="Никита Никита" userId="94bc1c704922e983" providerId="LiveId" clId="{12B65BDA-D727-47EE-A3EB-7AB2D32EEE23}" dt="2024-01-03T09:14:26.627" v="63"/>
          <ac:graphicFrameMkLst>
            <pc:docMk/>
            <pc:sldMk cId="2723922758" sldId="265"/>
            <ac:graphicFrameMk id="5" creationId="{CCA5D8C5-D921-40F1-6959-A2568BF9C6F8}"/>
          </ac:graphicFrameMkLst>
        </pc:graphicFrameChg>
      </pc:sldChg>
      <pc:sldChg chg="addSp modSp ord">
        <pc:chgData name="Никита Никита" userId="94bc1c704922e983" providerId="LiveId" clId="{12B65BDA-D727-47EE-A3EB-7AB2D32EEE23}" dt="2024-01-03T09:21:13.758" v="66"/>
        <pc:sldMkLst>
          <pc:docMk/>
          <pc:sldMk cId="3621832117" sldId="266"/>
        </pc:sldMkLst>
        <pc:picChg chg="add mod">
          <ac:chgData name="Никита Никита" userId="94bc1c704922e983" providerId="LiveId" clId="{12B65BDA-D727-47EE-A3EB-7AB2D32EEE23}" dt="2024-01-03T09:21:13.758" v="66"/>
          <ac:picMkLst>
            <pc:docMk/>
            <pc:sldMk cId="3621832117" sldId="266"/>
            <ac:picMk id="5" creationId="{93908398-D0AB-39E1-6B7C-5B7F290DA81D}"/>
          </ac:picMkLst>
        </pc:picChg>
      </pc:sldChg>
      <pc:sldChg chg="addSp modSp mod">
        <pc:chgData name="Никита Никита" userId="94bc1c704922e983" providerId="LiveId" clId="{12B65BDA-D727-47EE-A3EB-7AB2D32EEE23}" dt="2024-01-04T06:04:11.866" v="76"/>
        <pc:sldMkLst>
          <pc:docMk/>
          <pc:sldMk cId="528360670" sldId="267"/>
        </pc:sldMkLst>
        <pc:spChg chg="mod">
          <ac:chgData name="Никита Никита" userId="94bc1c704922e983" providerId="LiveId" clId="{12B65BDA-D727-47EE-A3EB-7AB2D32EEE23}" dt="2024-01-04T06:04:11.866" v="76"/>
          <ac:spMkLst>
            <pc:docMk/>
            <pc:sldMk cId="528360670" sldId="267"/>
            <ac:spMk id="4" creationId="{0E9DDD7A-9B0C-CE41-A898-04758DC42AEE}"/>
          </ac:spMkLst>
        </pc:spChg>
        <pc:picChg chg="add mod">
          <ac:chgData name="Никита Никита" userId="94bc1c704922e983" providerId="LiveId" clId="{12B65BDA-D727-47EE-A3EB-7AB2D32EEE23}" dt="2024-01-03T09:23:40.193" v="67"/>
          <ac:picMkLst>
            <pc:docMk/>
            <pc:sldMk cId="528360670" sldId="267"/>
            <ac:picMk id="3" creationId="{15788251-4BF3-B4A5-8967-F27A378D29F3}"/>
          </ac:picMkLst>
        </pc:picChg>
      </pc:sldChg>
      <pc:sldChg chg="addSp modSp">
        <pc:chgData name="Никита Никита" userId="94bc1c704922e983" providerId="LiveId" clId="{12B65BDA-D727-47EE-A3EB-7AB2D32EEE23}" dt="2024-01-03T09:32:57.814" v="70"/>
        <pc:sldMkLst>
          <pc:docMk/>
          <pc:sldMk cId="51283325" sldId="268"/>
        </pc:sldMkLst>
        <pc:picChg chg="add mod">
          <ac:chgData name="Никита Никита" userId="94bc1c704922e983" providerId="LiveId" clId="{12B65BDA-D727-47EE-A3EB-7AB2D32EEE23}" dt="2024-01-03T09:32:57.814" v="70"/>
          <ac:picMkLst>
            <pc:docMk/>
            <pc:sldMk cId="51283325" sldId="268"/>
            <ac:picMk id="5" creationId="{14C30350-EECB-2DEA-FB2A-52CD04579926}"/>
          </ac:picMkLst>
        </pc:picChg>
      </pc:sldChg>
      <pc:sldChg chg="addSp delSp modSp">
        <pc:chgData name="Никита Никита" userId="94bc1c704922e983" providerId="LiveId" clId="{12B65BDA-D727-47EE-A3EB-7AB2D32EEE23}" dt="2024-01-03T09:36:09.940" v="73" actId="767"/>
        <pc:sldMkLst>
          <pc:docMk/>
          <pc:sldMk cId="489764154" sldId="269"/>
        </pc:sldMkLst>
        <pc:spChg chg="add mod">
          <ac:chgData name="Никита Никита" userId="94bc1c704922e983" providerId="LiveId" clId="{12B65BDA-D727-47EE-A3EB-7AB2D32EEE23}" dt="2024-01-03T09:34:58.286" v="71" actId="767"/>
          <ac:spMkLst>
            <pc:docMk/>
            <pc:sldMk cId="489764154" sldId="269"/>
            <ac:spMk id="2" creationId="{2C1354DA-D63E-7FF0-DE8A-175F34C8105D}"/>
          </ac:spMkLst>
        </pc:spChg>
        <pc:spChg chg="add del mod">
          <ac:chgData name="Никита Никита" userId="94bc1c704922e983" providerId="LiveId" clId="{12B65BDA-D727-47EE-A3EB-7AB2D32EEE23}" dt="2024-01-03T09:36:09.940" v="73" actId="767"/>
          <ac:spMkLst>
            <pc:docMk/>
            <pc:sldMk cId="489764154" sldId="269"/>
            <ac:spMk id="3" creationId="{7676E495-C07E-1445-225B-B05EF0F24B7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1FEAD9C6-A552-40E8-9C9F-9E18A37DB29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071781E5-4CF5-4BC1-9F11-846E928F2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573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AD9C6-A552-40E8-9C9F-9E18A37DB29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781E5-4CF5-4BC1-9F11-846E928F2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268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1FEAD9C6-A552-40E8-9C9F-9E18A37DB29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071781E5-4CF5-4BC1-9F11-846E928F2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959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AD9C6-A552-40E8-9C9F-9E18A37DB29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781E5-4CF5-4BC1-9F11-846E928F2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63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1FEAD9C6-A552-40E8-9C9F-9E18A37DB29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071781E5-4CF5-4BC1-9F11-846E928F2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083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1FEAD9C6-A552-40E8-9C9F-9E18A37DB29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071781E5-4CF5-4BC1-9F11-846E928F2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083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1FEAD9C6-A552-40E8-9C9F-9E18A37DB29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071781E5-4CF5-4BC1-9F11-846E928F2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533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AD9C6-A552-40E8-9C9F-9E18A37DB29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781E5-4CF5-4BC1-9F11-846E928F2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939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1FEAD9C6-A552-40E8-9C9F-9E18A37DB29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071781E5-4CF5-4BC1-9F11-846E928F2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978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AD9C6-A552-40E8-9C9F-9E18A37DB29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781E5-4CF5-4BC1-9F11-846E928F2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432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1FEAD9C6-A552-40E8-9C9F-9E18A37DB29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071781E5-4CF5-4BC1-9F11-846E928F2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015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AD9C6-A552-40E8-9C9F-9E18A37DB29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781E5-4CF5-4BC1-9F11-846E928F2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385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CA5862-272E-5348-854E-365E7B9575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latin typeface="Arial Black" panose="020B0A04020102020204" pitchFamily="34" charset="0"/>
              </a:rPr>
              <a:t>НЕОЛИТИЧЕСКАЯ</a:t>
            </a:r>
            <a:br>
              <a:rPr lang="ru-RU" sz="5400" b="1" dirty="0">
                <a:latin typeface="Arial Black" panose="020B0A04020102020204" pitchFamily="34" charset="0"/>
              </a:rPr>
            </a:br>
            <a:r>
              <a:rPr lang="ru-RU" sz="4800" b="1" dirty="0">
                <a:latin typeface="Arial Black" panose="020B0A04020102020204" pitchFamily="34" charset="0"/>
              </a:rPr>
              <a:t>РЕВОЛЮЦИЯ.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FC049CD-F9DC-CFAA-7B34-0AA4C49D42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Arial Black" panose="020B0A04020102020204" pitchFamily="34" charset="0"/>
              </a:rPr>
              <a:t>Первые скотоводы, земледельцы, ремесленники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92B7B6-8FFE-5CB5-CA4D-292FDF5A16D8}"/>
              </a:ext>
            </a:extLst>
          </p:cNvPr>
          <p:cNvSpPr txBox="1"/>
          <p:nvPr/>
        </p:nvSpPr>
        <p:spPr>
          <a:xfrm>
            <a:off x="0" y="88659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effectLst/>
                <a:latin typeface="YS Text"/>
              </a:rPr>
              <a:t>муниципальное бюджетное общеобразовательное учреждение </a:t>
            </a:r>
            <a:br>
              <a:rPr lang="ru-RU" dirty="0">
                <a:effectLst/>
                <a:latin typeface="YS Text"/>
              </a:rPr>
            </a:br>
            <a:r>
              <a:rPr lang="en-US" dirty="0">
                <a:effectLst/>
                <a:latin typeface="YS Text"/>
              </a:rPr>
              <a:t>“</a:t>
            </a:r>
            <a:r>
              <a:rPr lang="ru-RU" dirty="0">
                <a:effectLst/>
                <a:latin typeface="YS Text"/>
              </a:rPr>
              <a:t>Средняя общеобразовательная школа № 35</a:t>
            </a:r>
            <a:r>
              <a:rPr lang="en-US" dirty="0">
                <a:effectLst/>
                <a:latin typeface="YS Text"/>
              </a:rPr>
              <a:t>”</a:t>
            </a:r>
            <a:r>
              <a:rPr lang="ru-RU" dirty="0">
                <a:effectLst/>
                <a:latin typeface="YS Text"/>
              </a:rPr>
              <a:t> Артемовского городского округа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FF5F8A-48C0-B6DD-8C09-4AE7700C046B}"/>
              </a:ext>
            </a:extLst>
          </p:cNvPr>
          <p:cNvSpPr txBox="1"/>
          <p:nvPr/>
        </p:nvSpPr>
        <p:spPr>
          <a:xfrm>
            <a:off x="1682976" y="1328519"/>
            <a:ext cx="88259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0" dirty="0">
                <a:solidFill>
                  <a:schemeClr val="bg1"/>
                </a:solidFill>
                <a:effectLst/>
                <a:latin typeface="YS Text"/>
              </a:rPr>
              <a:t>ИСТОРИЯ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50856A-045E-0178-A67C-A8B762A12DEB}"/>
              </a:ext>
            </a:extLst>
          </p:cNvPr>
          <p:cNvSpPr txBox="1"/>
          <p:nvPr/>
        </p:nvSpPr>
        <p:spPr>
          <a:xfrm>
            <a:off x="5983357" y="5846011"/>
            <a:ext cx="762579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Подготовила:</a:t>
            </a:r>
          </a:p>
          <a:p>
            <a:pPr algn="ctr"/>
            <a:r>
              <a:rPr lang="ru-RU" dirty="0"/>
              <a:t>Ванина Анжелика Владимировна</a:t>
            </a:r>
          </a:p>
          <a:p>
            <a:pPr algn="ctr"/>
            <a:r>
              <a:rPr lang="ru-RU" dirty="0"/>
              <a:t>учитель истории и обществознания </a:t>
            </a:r>
          </a:p>
        </p:txBody>
      </p:sp>
    </p:spTree>
    <p:extLst>
      <p:ext uri="{BB962C8B-B14F-4D97-AF65-F5344CB8AC3E}">
        <p14:creationId xmlns:p14="http://schemas.microsoft.com/office/powerpoint/2010/main" val="1518428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049467-503C-F606-4259-E38EE5F06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AD905FD1-C413-F49A-C405-B7CC212A9898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57899566"/>
              </p:ext>
            </p:extLst>
          </p:nvPr>
        </p:nvGraphicFramePr>
        <p:xfrm>
          <a:off x="0" y="2860566"/>
          <a:ext cx="12192000" cy="3997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6516">
                  <a:extLst>
                    <a:ext uri="{9D8B030D-6E8A-4147-A177-3AD203B41FA5}">
                      <a16:colId xmlns:a16="http://schemas.microsoft.com/office/drawing/2014/main" val="589980104"/>
                    </a:ext>
                  </a:extLst>
                </a:gridCol>
                <a:gridCol w="3041828">
                  <a:extLst>
                    <a:ext uri="{9D8B030D-6E8A-4147-A177-3AD203B41FA5}">
                      <a16:colId xmlns:a16="http://schemas.microsoft.com/office/drawing/2014/main" val="3029502134"/>
                    </a:ext>
                  </a:extLst>
                </a:gridCol>
                <a:gridCol w="3041828">
                  <a:extLst>
                    <a:ext uri="{9D8B030D-6E8A-4147-A177-3AD203B41FA5}">
                      <a16:colId xmlns:a16="http://schemas.microsoft.com/office/drawing/2014/main" val="2045784021"/>
                    </a:ext>
                  </a:extLst>
                </a:gridCol>
                <a:gridCol w="3041828">
                  <a:extLst>
                    <a:ext uri="{9D8B030D-6E8A-4147-A177-3AD203B41FA5}">
                      <a16:colId xmlns:a16="http://schemas.microsoft.com/office/drawing/2014/main" val="652256312"/>
                    </a:ext>
                  </a:extLst>
                </a:gridCol>
              </a:tblGrid>
              <a:tr h="444663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Период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Хронология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Орудия труда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Занятия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3874043"/>
                  </a:ext>
                </a:extLst>
              </a:tr>
              <a:tr h="444663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Палеолит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до 10 тысячелетия до н.э.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Оббитые каменные орудия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Охота, собирательство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0700160"/>
                  </a:ext>
                </a:extLst>
              </a:tr>
              <a:tr h="1096428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Мезолит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10-6 тысячелетие до н.э.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Появление шлифованных орудий, каменных орудий со вставными лезвиями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Появление земледелия, начало изготовления керамики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5510992"/>
                  </a:ext>
                </a:extLst>
              </a:tr>
              <a:tr h="1425357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Неолит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6-4 тысячелетия до н.э.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Совершенствование орудий труда (каменные орудия шлифовались и сверлились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Переход от присваивающего хозяйства к производящему (к земледелию и скотоводств), развитие прядения и ткачество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5016112"/>
                  </a:ext>
                </a:extLst>
              </a:tr>
            </a:tbl>
          </a:graphicData>
        </a:graphic>
      </p:graphicFrame>
      <p:sp>
        <p:nvSpPr>
          <p:cNvPr id="4" name="Объект 3">
            <a:extLst>
              <a:ext uri="{FF2B5EF4-FFF2-40B4-BE49-F238E27FC236}">
                <a16:creationId xmlns:a16="http://schemas.microsoft.com/office/drawing/2014/main" id="{67735FB5-C479-C0AD-5AA7-83CEE53B77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58204" y="5809075"/>
            <a:ext cx="6272022" cy="238358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Объект 4" descr="Изображение выглядит как искусство, рисунок, млекопитающее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30AAA474-5918-2019-68F2-8A51EE9513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5" r="30332" b="-3"/>
          <a:stretch/>
        </p:blipFill>
        <p:spPr>
          <a:xfrm>
            <a:off x="168026" y="-12534"/>
            <a:ext cx="2990750" cy="2873100"/>
          </a:xfrm>
          <a:prstGeom prst="rect">
            <a:avLst/>
          </a:prstGeom>
          <a:ln w="12700">
            <a:noFill/>
          </a:ln>
        </p:spPr>
      </p:pic>
      <p:pic>
        <p:nvPicPr>
          <p:cNvPr id="9" name="Рисунок 8" descr="Изображение выглядит как трава, картина, дерево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60F2BBB2-1057-F15F-F2FB-068A2B8E6F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0" r="34171" b="-1"/>
          <a:stretch/>
        </p:blipFill>
        <p:spPr>
          <a:xfrm>
            <a:off x="3118714" y="12535"/>
            <a:ext cx="2977286" cy="2848031"/>
          </a:xfrm>
          <a:prstGeom prst="rect">
            <a:avLst/>
          </a:prstGeom>
          <a:ln w="12700">
            <a:noFill/>
          </a:ln>
        </p:spPr>
      </p:pic>
      <p:pic>
        <p:nvPicPr>
          <p:cNvPr id="10" name="Рисунок 9" descr="Изображение выглядит как млекопитающее, картина, дерево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DF1A71AC-75D4-ADD6-0848-1FAEC42DBAD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30" r="30719" b="-1"/>
          <a:stretch/>
        </p:blipFill>
        <p:spPr>
          <a:xfrm>
            <a:off x="6096000" y="37602"/>
            <a:ext cx="2977286" cy="2822964"/>
          </a:xfrm>
          <a:prstGeom prst="rect">
            <a:avLst/>
          </a:prstGeom>
          <a:ln w="12700">
            <a:noFill/>
          </a:ln>
        </p:spPr>
      </p:pic>
      <p:pic>
        <p:nvPicPr>
          <p:cNvPr id="11" name="Рисунок 10" descr="Изображение выглядит как картина, трава, млекопитающее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F28780F6-C3BB-DCD6-01BE-7E6FF09A879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0" r="23283"/>
          <a:stretch/>
        </p:blipFill>
        <p:spPr>
          <a:xfrm>
            <a:off x="9073286" y="0"/>
            <a:ext cx="2988677" cy="2860566"/>
          </a:xfrm>
          <a:prstGeom prst="rect">
            <a:avLst/>
          </a:prstGeom>
          <a:ln w="12700">
            <a:noFill/>
          </a:ln>
        </p:spPr>
      </p:pic>
      <p:sp>
        <p:nvSpPr>
          <p:cNvPr id="16" name="Блок-схема: ручное управление 15">
            <a:extLst>
              <a:ext uri="{FF2B5EF4-FFF2-40B4-BE49-F238E27FC236}">
                <a16:creationId xmlns:a16="http://schemas.microsoft.com/office/drawing/2014/main" id="{60F2142D-28FE-AF63-5F01-2544DE989112}"/>
              </a:ext>
            </a:extLst>
          </p:cNvPr>
          <p:cNvSpPr/>
          <p:nvPr/>
        </p:nvSpPr>
        <p:spPr>
          <a:xfrm>
            <a:off x="4289836" y="4256"/>
            <a:ext cx="3692452" cy="818704"/>
          </a:xfrm>
          <a:prstGeom prst="flowChartManualOperation">
            <a:avLst/>
          </a:prstGeom>
          <a:solidFill>
            <a:schemeClr val="accent2">
              <a:alpha val="82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КАМЕННЫЙ</a:t>
            </a:r>
            <a:br>
              <a:rPr lang="ru-RU" b="1" dirty="0"/>
            </a:br>
            <a:r>
              <a:rPr lang="ru-RU" b="1" dirty="0"/>
              <a:t>ВЕК</a:t>
            </a:r>
          </a:p>
        </p:txBody>
      </p:sp>
    </p:spTree>
    <p:extLst>
      <p:ext uri="{BB962C8B-B14F-4D97-AF65-F5344CB8AC3E}">
        <p14:creationId xmlns:p14="http://schemas.microsoft.com/office/powerpoint/2010/main" val="1003696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2809643-1A52-4ED2-AA8C-EEF67E9272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F59BE78A-E3EA-4451-96B5-6FAFD246E2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CFD751E0-7430-4ACA-A679-ECB74EA589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A4098D72-B456-40CC-8C9F-D08B9DD25B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77F4ACE6-DDA3-4ED6-8FEE-78FFB08E9A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4337B0AD-9A1D-4899-8791-EDEB9B5A1D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BCA1A530-E6F6-465D-BCD0-371D816CCC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E004A844-7D04-43E1-A29A-F8191791D9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20EE4868-1730-433B-AA39-A91305A497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5AB5DD23-5ECB-4E0C-AC9B-C384785BAE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30DF27FE-32C5-40E3-88CF-16228DBBC3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7DA4BF21-FA96-43DB-A077-173C5F4333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79FB98CB-1E06-4CC6-B67C-4CE3403E87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BF956BA4-7CC2-4E13-9E1D-0854EF4CB0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E6C08EBB-2C97-4884-9312-EA0A6A62A2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3262514D-691E-4344-8751-4E80F046A0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17406E40-244E-4DD6-94A4-E739602419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9E621646-8902-4518-ADFE-798B8AF7F1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BC03DD73-798C-403F-B9AC-BFF84A0B1F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6756FE0C-DC81-49BD-AD76-1E223B6863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89921AE2-097C-4DEE-A398-FCB910D60D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id="{FEEAE74D-A8B8-4601-84C4-7F01DFF419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3" name="Рисунок 2" descr="Изображение выглядит как картина, человек, рисунок, мифология&#10;&#10;Автоматически созданное описание">
            <a:extLst>
              <a:ext uri="{FF2B5EF4-FFF2-40B4-BE49-F238E27FC236}">
                <a16:creationId xmlns:a16="http://schemas.microsoft.com/office/drawing/2014/main" id="{A12AD5B6-2870-D2EC-8BA6-3126E7B95A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06" r="1" b="1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4CACCE5-2F2A-9482-8160-B9EF922C04F0}"/>
              </a:ext>
            </a:extLst>
          </p:cNvPr>
          <p:cNvSpPr/>
          <p:nvPr/>
        </p:nvSpPr>
        <p:spPr>
          <a:xfrm>
            <a:off x="-38099" y="9525"/>
            <a:ext cx="12199937" cy="63394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/>
              <a:t>ПРИЗНАК ПЕРВОБЫТНОГО ОБЩЕСТВА:</a:t>
            </a:r>
          </a:p>
        </p:txBody>
      </p:sp>
      <p:sp>
        <p:nvSpPr>
          <p:cNvPr id="7" name="Прямоугольник: скругленные верхние углы 6">
            <a:extLst>
              <a:ext uri="{FF2B5EF4-FFF2-40B4-BE49-F238E27FC236}">
                <a16:creationId xmlns:a16="http://schemas.microsoft.com/office/drawing/2014/main" id="{A5C6DD0C-8406-F1E5-9095-8B76A2938E55}"/>
              </a:ext>
            </a:extLst>
          </p:cNvPr>
          <p:cNvSpPr/>
          <p:nvPr/>
        </p:nvSpPr>
        <p:spPr>
          <a:xfrm>
            <a:off x="3245328" y="4667250"/>
            <a:ext cx="5758815" cy="2190750"/>
          </a:xfrm>
          <a:prstGeom prst="round2SameRect">
            <a:avLst/>
          </a:prstGeom>
          <a:solidFill>
            <a:schemeClr val="accent1">
              <a:alpha val="81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1.Несовершенные (примитивные) орудия труда;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2. Коллективный труд;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3. Общинная собственность;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4. Уравнительное распределение продуктов труда;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5.Зависимость человека от природы.</a:t>
            </a:r>
          </a:p>
        </p:txBody>
      </p:sp>
    </p:spTree>
    <p:extLst>
      <p:ext uri="{BB962C8B-B14F-4D97-AF65-F5344CB8AC3E}">
        <p14:creationId xmlns:p14="http://schemas.microsoft.com/office/powerpoint/2010/main" val="3901510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A415A8-A7A1-6147-161C-814BA03DD1F2}"/>
              </a:ext>
            </a:extLst>
          </p:cNvPr>
          <p:cNvSpPr/>
          <p:nvPr/>
        </p:nvSpPr>
        <p:spPr>
          <a:xfrm>
            <a:off x="4303643" y="298174"/>
            <a:ext cx="3200400" cy="7454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ОСНОВНЫЕ ЗАНЯТИЯ </a:t>
            </a:r>
            <a:br>
              <a:rPr lang="ru-RU" b="1" dirty="0"/>
            </a:br>
            <a:r>
              <a:rPr lang="ru-RU" b="1" dirty="0"/>
              <a:t>ЛЮДЕЙ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B337684-6E92-424F-5236-3D8F39F215B1}"/>
              </a:ext>
            </a:extLst>
          </p:cNvPr>
          <p:cNvSpPr/>
          <p:nvPr/>
        </p:nvSpPr>
        <p:spPr>
          <a:xfrm>
            <a:off x="1871869" y="1444488"/>
            <a:ext cx="3200400" cy="533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Собирательство</a:t>
            </a:r>
            <a:r>
              <a:rPr lang="ru-RU" dirty="0"/>
              <a:t>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769D0BF-DB6D-FF8C-86F6-8EFD1DBC014E}"/>
              </a:ext>
            </a:extLst>
          </p:cNvPr>
          <p:cNvSpPr/>
          <p:nvPr/>
        </p:nvSpPr>
        <p:spPr>
          <a:xfrm>
            <a:off x="7119733" y="1444488"/>
            <a:ext cx="3200400" cy="533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Охота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D2141B0-109B-6F18-0022-CA205FA80BB4}"/>
              </a:ext>
            </a:extLst>
          </p:cNvPr>
          <p:cNvSpPr/>
          <p:nvPr/>
        </p:nvSpPr>
        <p:spPr>
          <a:xfrm>
            <a:off x="891211" y="2720009"/>
            <a:ext cx="2935354" cy="533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Земледелие</a:t>
            </a:r>
            <a:r>
              <a:rPr lang="ru-RU" dirty="0"/>
              <a:t>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D37F27D-80D9-AE23-AC8F-3A64F89A6159}"/>
              </a:ext>
            </a:extLst>
          </p:cNvPr>
          <p:cNvSpPr/>
          <p:nvPr/>
        </p:nvSpPr>
        <p:spPr>
          <a:xfrm>
            <a:off x="4628323" y="2720009"/>
            <a:ext cx="2935354" cy="533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Ремесло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9B4D689-3239-E911-1127-5DE79033EAA7}"/>
              </a:ext>
            </a:extLst>
          </p:cNvPr>
          <p:cNvSpPr/>
          <p:nvPr/>
        </p:nvSpPr>
        <p:spPr>
          <a:xfrm>
            <a:off x="8365435" y="2720009"/>
            <a:ext cx="2935354" cy="533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Скотоводство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7A30085-15A3-9181-B438-18E5CE7675E8}"/>
              </a:ext>
            </a:extLst>
          </p:cNvPr>
          <p:cNvSpPr/>
          <p:nvPr/>
        </p:nvSpPr>
        <p:spPr>
          <a:xfrm>
            <a:off x="5297557" y="3728830"/>
            <a:ext cx="2206486" cy="533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Гончары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A7831AB-D0F2-766C-05E7-CC902132F402}"/>
              </a:ext>
            </a:extLst>
          </p:cNvPr>
          <p:cNvSpPr/>
          <p:nvPr/>
        </p:nvSpPr>
        <p:spPr>
          <a:xfrm>
            <a:off x="8113647" y="3738769"/>
            <a:ext cx="2206486" cy="533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Ткачи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B1C62DC-902F-3B7C-2978-1AD7A5EC1B01}"/>
              </a:ext>
            </a:extLst>
          </p:cNvPr>
          <p:cNvSpPr/>
          <p:nvPr/>
        </p:nvSpPr>
        <p:spPr>
          <a:xfrm>
            <a:off x="6742043" y="4613413"/>
            <a:ext cx="2206486" cy="533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Кузнецы</a:t>
            </a:r>
          </a:p>
        </p:txBody>
      </p:sp>
      <p:cxnSp>
        <p:nvCxnSpPr>
          <p:cNvPr id="15" name="Соединитель: уступ 14">
            <a:extLst>
              <a:ext uri="{FF2B5EF4-FFF2-40B4-BE49-F238E27FC236}">
                <a16:creationId xmlns:a16="http://schemas.microsoft.com/office/drawing/2014/main" id="{F2063074-E3EC-8EB8-DAD9-80D2E757BCF7}"/>
              </a:ext>
            </a:extLst>
          </p:cNvPr>
          <p:cNvCxnSpPr>
            <a:cxnSpLocks/>
          </p:cNvCxnSpPr>
          <p:nvPr/>
        </p:nvCxnSpPr>
        <p:spPr>
          <a:xfrm>
            <a:off x="7504043" y="1043609"/>
            <a:ext cx="609604" cy="400879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Соединитель: уступ 16">
            <a:extLst>
              <a:ext uri="{FF2B5EF4-FFF2-40B4-BE49-F238E27FC236}">
                <a16:creationId xmlns:a16="http://schemas.microsoft.com/office/drawing/2014/main" id="{F3A79FB1-1C89-886E-D280-89CADBF4F76E}"/>
              </a:ext>
            </a:extLst>
          </p:cNvPr>
          <p:cNvCxnSpPr>
            <a:cxnSpLocks/>
          </p:cNvCxnSpPr>
          <p:nvPr/>
        </p:nvCxnSpPr>
        <p:spPr>
          <a:xfrm flipV="1">
            <a:off x="3694039" y="1043609"/>
            <a:ext cx="609604" cy="400879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10C1674C-D86B-6C57-4612-5F78E682CDB3}"/>
              </a:ext>
            </a:extLst>
          </p:cNvPr>
          <p:cNvCxnSpPr>
            <a:stCxn id="3" idx="2"/>
          </p:cNvCxnSpPr>
          <p:nvPr/>
        </p:nvCxnSpPr>
        <p:spPr>
          <a:xfrm>
            <a:off x="3472069" y="1977888"/>
            <a:ext cx="0" cy="2395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4AB2F991-5B8D-03D1-1901-6AD3C4BCFDFE}"/>
              </a:ext>
            </a:extLst>
          </p:cNvPr>
          <p:cNvCxnSpPr/>
          <p:nvPr/>
        </p:nvCxnSpPr>
        <p:spPr>
          <a:xfrm>
            <a:off x="8493649" y="1977888"/>
            <a:ext cx="0" cy="2395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39AB9FE5-FF70-0AE9-7454-9D5463719EAD}"/>
              </a:ext>
            </a:extLst>
          </p:cNvPr>
          <p:cNvCxnSpPr/>
          <p:nvPr/>
        </p:nvCxnSpPr>
        <p:spPr>
          <a:xfrm>
            <a:off x="3208020" y="2217420"/>
            <a:ext cx="56083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4931B151-4189-226E-971D-FE3059516E1A}"/>
              </a:ext>
            </a:extLst>
          </p:cNvPr>
          <p:cNvCxnSpPr/>
          <p:nvPr/>
        </p:nvCxnSpPr>
        <p:spPr>
          <a:xfrm>
            <a:off x="3208020" y="2217420"/>
            <a:ext cx="0" cy="5025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72206DD6-7930-C324-9C80-3231AF21F8E2}"/>
              </a:ext>
            </a:extLst>
          </p:cNvPr>
          <p:cNvCxnSpPr>
            <a:endCxn id="7" idx="0"/>
          </p:cNvCxnSpPr>
          <p:nvPr/>
        </p:nvCxnSpPr>
        <p:spPr>
          <a:xfrm>
            <a:off x="6096000" y="2217420"/>
            <a:ext cx="0" cy="5025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C936DFBA-4FE0-770A-7179-E29D6EA896C1}"/>
              </a:ext>
            </a:extLst>
          </p:cNvPr>
          <p:cNvCxnSpPr/>
          <p:nvPr/>
        </p:nvCxnSpPr>
        <p:spPr>
          <a:xfrm>
            <a:off x="8816340" y="2217420"/>
            <a:ext cx="0" cy="5025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DBEBABFD-8237-8149-5781-41A897FAF189}"/>
              </a:ext>
            </a:extLst>
          </p:cNvPr>
          <p:cNvCxnSpPr>
            <a:stCxn id="7" idx="2"/>
          </p:cNvCxnSpPr>
          <p:nvPr/>
        </p:nvCxnSpPr>
        <p:spPr>
          <a:xfrm>
            <a:off x="6096000" y="3253409"/>
            <a:ext cx="0" cy="47542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0D1618B6-BBEC-2AEA-DA71-63A129FAF45F}"/>
              </a:ext>
            </a:extLst>
          </p:cNvPr>
          <p:cNvCxnSpPr>
            <a:stCxn id="7" idx="3"/>
            <a:endCxn id="10" idx="0"/>
          </p:cNvCxnSpPr>
          <p:nvPr/>
        </p:nvCxnSpPr>
        <p:spPr>
          <a:xfrm>
            <a:off x="7563677" y="2986709"/>
            <a:ext cx="1653213" cy="7520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D6D15337-7D89-97AC-3598-D5B1F21C321F}"/>
              </a:ext>
            </a:extLst>
          </p:cNvPr>
          <p:cNvCxnSpPr>
            <a:stCxn id="7" idx="3"/>
            <a:endCxn id="11" idx="0"/>
          </p:cNvCxnSpPr>
          <p:nvPr/>
        </p:nvCxnSpPr>
        <p:spPr>
          <a:xfrm>
            <a:off x="7563677" y="2986709"/>
            <a:ext cx="281609" cy="16267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DC4A35D3-FBBF-0F07-8557-8CDBB7AFDC05}"/>
              </a:ext>
            </a:extLst>
          </p:cNvPr>
          <p:cNvSpPr/>
          <p:nvPr/>
        </p:nvSpPr>
        <p:spPr>
          <a:xfrm>
            <a:off x="891211" y="4015850"/>
            <a:ext cx="2935354" cy="138499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437DBDB-AD3A-CF88-6EE6-D40447EC020A}"/>
              </a:ext>
            </a:extLst>
          </p:cNvPr>
          <p:cNvSpPr txBox="1"/>
          <p:nvPr/>
        </p:nvSpPr>
        <p:spPr>
          <a:xfrm>
            <a:off x="831577" y="4028517"/>
            <a:ext cx="29353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/>
              <a:t>Повышение производительности труда;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/>
              <a:t>Появление излишков;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/>
              <a:t>Возникновение торговли в форме обмена продуктами питания</a:t>
            </a:r>
          </a:p>
        </p:txBody>
      </p: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842DA1FD-AA82-9E21-F713-0FE1702EAE22}"/>
              </a:ext>
            </a:extLst>
          </p:cNvPr>
          <p:cNvCxnSpPr>
            <a:stCxn id="6" idx="2"/>
            <a:endCxn id="43" idx="0"/>
          </p:cNvCxnSpPr>
          <p:nvPr/>
        </p:nvCxnSpPr>
        <p:spPr>
          <a:xfrm>
            <a:off x="2358888" y="3253409"/>
            <a:ext cx="0" cy="76244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66656BEE-1A9B-0A9C-E553-18088CB90FE7}"/>
              </a:ext>
            </a:extLst>
          </p:cNvPr>
          <p:cNvSpPr txBox="1"/>
          <p:nvPr/>
        </p:nvSpPr>
        <p:spPr>
          <a:xfrm>
            <a:off x="0" y="5879805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НАЧАЛО РАСПАДА ПЕРВОБЫТНОГО ОБЩЕСТВА</a:t>
            </a:r>
          </a:p>
        </p:txBody>
      </p:sp>
    </p:spTree>
    <p:extLst>
      <p:ext uri="{BB962C8B-B14F-4D97-AF65-F5344CB8AC3E}">
        <p14:creationId xmlns:p14="http://schemas.microsoft.com/office/powerpoint/2010/main" val="4005539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4000"/>
                <a:lumMod val="116000"/>
              </a:schemeClr>
            </a:gs>
            <a:gs pos="100000">
              <a:schemeClr val="bg2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17A25D46-0B0D-4C47-ACAF-9DABE52318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ADEC1925-DB40-405A-9602-CB6117F216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04C8D933-6429-43B8-A716-04BBDC8F64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9A748C01-33A0-4048-9AEC-723C3CC4DB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5C18A8D9-8B83-4735-BFD9-D5FEC8CAA2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0838D5B3-7824-40C9-BD13-E81A1495C4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603E48D3-8468-4C19-B59E-91763D2166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C99F5924-515F-4791-A276-239CC9F386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F8784E22-B5A3-4106-9448-81DA426262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DA563E6F-2970-4E53-A329-C023E7014F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9279679C-1412-41C6-8306-544AA67599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id="{627D2C28-B4B8-49B4-8C4E-D85037F251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2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0D89DEA0-3D57-4733-BCB3-8A49D0BE13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2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45E2351B-95C5-45BD-BDC8-EA804EE627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18">
              <a:extLst>
                <a:ext uri="{FF2B5EF4-FFF2-40B4-BE49-F238E27FC236}">
                  <a16:creationId xmlns:a16="http://schemas.microsoft.com/office/drawing/2014/main" id="{889AC477-B06A-4C2E-ABDB-6C500FD068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C9415B72-EFB8-41F5-B5BE-8113AC2596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id="{9BF39570-FB5C-4B29-8025-FEA726A2C2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21">
              <a:extLst>
                <a:ext uri="{FF2B5EF4-FFF2-40B4-BE49-F238E27FC236}">
                  <a16:creationId xmlns:a16="http://schemas.microsoft.com/office/drawing/2014/main" id="{18E257F1-2F00-4BC6-983A-00EF137074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22">
              <a:extLst>
                <a:ext uri="{FF2B5EF4-FFF2-40B4-BE49-F238E27FC236}">
                  <a16:creationId xmlns:a16="http://schemas.microsoft.com/office/drawing/2014/main" id="{7295C673-B6FC-45FC-B29D-5DF3B88CD1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23">
              <a:extLst>
                <a:ext uri="{FF2B5EF4-FFF2-40B4-BE49-F238E27FC236}">
                  <a16:creationId xmlns:a16="http://schemas.microsoft.com/office/drawing/2014/main" id="{CDCB093E-EA27-4DA3-BF5F-B5DFE4908E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3" name="Рисунок 2" descr="Изображение выглядит как картина, рисунок, искусство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6AF38CE2-46C3-654E-AF46-85E71B78A8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3" r="18776" b="1"/>
          <a:stretch/>
        </p:blipFill>
        <p:spPr>
          <a:xfrm>
            <a:off x="20" y="269419"/>
            <a:ext cx="6033009" cy="6588580"/>
          </a:xfrm>
          <a:custGeom>
            <a:avLst/>
            <a:gdLst/>
            <a:ahLst/>
            <a:cxnLst/>
            <a:rect l="l" t="t" r="r" b="b"/>
            <a:pathLst>
              <a:path w="6033029" h="6197914">
                <a:moveTo>
                  <a:pt x="5313332" y="105"/>
                </a:moveTo>
                <a:lnTo>
                  <a:pt x="6033029" y="6154"/>
                </a:lnTo>
                <a:lnTo>
                  <a:pt x="6033029" y="6197914"/>
                </a:lnTo>
                <a:lnTo>
                  <a:pt x="0" y="6197914"/>
                </a:lnTo>
                <a:lnTo>
                  <a:pt x="0" y="5879756"/>
                </a:lnTo>
                <a:lnTo>
                  <a:pt x="0" y="1858395"/>
                </a:lnTo>
                <a:lnTo>
                  <a:pt x="0" y="1623016"/>
                </a:lnTo>
                <a:lnTo>
                  <a:pt x="0" y="276175"/>
                </a:lnTo>
                <a:lnTo>
                  <a:pt x="400746" y="230875"/>
                </a:lnTo>
                <a:cubicBezTo>
                  <a:pt x="2093145" y="54582"/>
                  <a:pt x="3800480" y="-2812"/>
                  <a:pt x="5313332" y="105"/>
                </a:cubicBezTo>
                <a:close/>
              </a:path>
            </a:pathLst>
          </a:custGeom>
        </p:spPr>
      </p:pic>
      <p:pic>
        <p:nvPicPr>
          <p:cNvPr id="11" name="Рисунок 10" descr="Изображение выглядит как картина, рисунок, искусство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EDC92752-449E-122A-C3DE-29081A1D94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6" r="-2" b="6030"/>
          <a:stretch/>
        </p:blipFill>
        <p:spPr>
          <a:xfrm>
            <a:off x="6172726" y="269420"/>
            <a:ext cx="6019274" cy="6588582"/>
          </a:xfrm>
          <a:custGeom>
            <a:avLst/>
            <a:gdLst/>
            <a:ahLst/>
            <a:cxnLst/>
            <a:rect l="l" t="t" r="r" b="b"/>
            <a:pathLst>
              <a:path w="6019274" h="6189445">
                <a:moveTo>
                  <a:pt x="0" y="0"/>
                </a:moveTo>
                <a:lnTo>
                  <a:pt x="235505" y="4217"/>
                </a:lnTo>
                <a:cubicBezTo>
                  <a:pt x="352382" y="6668"/>
                  <a:pt x="467544" y="9436"/>
                  <a:pt x="580871" y="12487"/>
                </a:cubicBezTo>
                <a:cubicBezTo>
                  <a:pt x="2064426" y="52433"/>
                  <a:pt x="3966782" y="166374"/>
                  <a:pt x="5941077" y="408889"/>
                </a:cubicBezTo>
                <a:lnTo>
                  <a:pt x="6019274" y="419037"/>
                </a:lnTo>
                <a:lnTo>
                  <a:pt x="6019274" y="1614547"/>
                </a:lnTo>
                <a:lnTo>
                  <a:pt x="6019274" y="1849926"/>
                </a:lnTo>
                <a:lnTo>
                  <a:pt x="6019274" y="5871287"/>
                </a:lnTo>
                <a:lnTo>
                  <a:pt x="6019274" y="6189445"/>
                </a:lnTo>
                <a:lnTo>
                  <a:pt x="0" y="6189445"/>
                </a:lnTo>
                <a:close/>
              </a:path>
            </a:pathLst>
          </a:custGeom>
        </p:spPr>
      </p:pic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94D2A4B9-B23C-6338-E642-8E31515DBC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357498"/>
              </p:ext>
            </p:extLst>
          </p:nvPr>
        </p:nvGraphicFramePr>
        <p:xfrm>
          <a:off x="1063360" y="1301271"/>
          <a:ext cx="10125073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863">
                  <a:extLst>
                    <a:ext uri="{9D8B030D-6E8A-4147-A177-3AD203B41FA5}">
                      <a16:colId xmlns:a16="http://schemas.microsoft.com/office/drawing/2014/main" val="1562493708"/>
                    </a:ext>
                  </a:extLst>
                </a:gridCol>
                <a:gridCol w="5058210">
                  <a:extLst>
                    <a:ext uri="{9D8B030D-6E8A-4147-A177-3AD203B41FA5}">
                      <a16:colId xmlns:a16="http://schemas.microsoft.com/office/drawing/2014/main" val="1115724287"/>
                    </a:ext>
                  </a:extLst>
                </a:gridCol>
              </a:tblGrid>
              <a:tr h="596742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Присваивающие хозяйство</a:t>
                      </a:r>
                    </a:p>
                  </a:txBody>
                  <a:tcPr>
                    <a:solidFill>
                      <a:schemeClr val="accent1"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Производящее</a:t>
                      </a:r>
                    </a:p>
                    <a:p>
                      <a:pPr algn="ctr"/>
                      <a:r>
                        <a:rPr lang="ru-RU" dirty="0"/>
                        <a:t> хозяйство</a:t>
                      </a:r>
                    </a:p>
                  </a:txBody>
                  <a:tcPr>
                    <a:solidFill>
                      <a:schemeClr val="accent1">
                        <a:alpha val="7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74285"/>
                  </a:ext>
                </a:extLst>
              </a:tr>
              <a:tr h="2358553">
                <a:tc>
                  <a:txBody>
                    <a:bodyPr/>
                    <a:lstStyle/>
                    <a:p>
                      <a:r>
                        <a:rPr lang="ru-RU" sz="1600" dirty="0"/>
                        <a:t>Все члены родовой общины имели равное положение, все вопросы решали сообща</a:t>
                      </a:r>
                    </a:p>
                  </a:txBody>
                  <a:tcPr>
                    <a:solidFill>
                      <a:schemeClr val="accent1">
                        <a:tint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Выделяются старейшины и вожди, избираемые общинниками. </a:t>
                      </a:r>
                      <a:r>
                        <a:rPr lang="ru-RU" sz="1600" b="1" dirty="0"/>
                        <a:t>Старейшины</a:t>
                      </a:r>
                      <a:r>
                        <a:rPr lang="ru-RU" sz="1600" dirty="0"/>
                        <a:t>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/>
                        <a:t>Руководили совместными работами;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/>
                        <a:t>Контролировали обмен с другими племенами;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/>
                        <a:t>Следили за соблюдением установившихся порядков;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/>
                        <a:t>Исполняли религиозные обряды.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600" b="1" dirty="0"/>
                        <a:t>Вожди</a:t>
                      </a:r>
                      <a:r>
                        <a:rPr lang="ru-RU" sz="1600" dirty="0"/>
                        <a:t>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/>
                        <a:t>Поднимали соплеменников на защиту от врагов;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/>
                        <a:t>Возглавляли военные походы.</a:t>
                      </a:r>
                    </a:p>
                  </a:txBody>
                  <a:tcPr>
                    <a:solidFill>
                      <a:schemeClr val="accent1">
                        <a:tint val="40000"/>
                        <a:alpha val="9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217795"/>
                  </a:ext>
                </a:extLst>
              </a:tr>
              <a:tr h="1221901">
                <a:tc>
                  <a:txBody>
                    <a:bodyPr/>
                    <a:lstStyle/>
                    <a:p>
                      <a:r>
                        <a:rPr lang="ru-RU" sz="1600" dirty="0"/>
                        <a:t>Социальное равенство. Уравнительное распределение продуктов труда</a:t>
                      </a:r>
                    </a:p>
                  </a:txBody>
                  <a:tcPr>
                    <a:solidFill>
                      <a:schemeClr val="accent1">
                        <a:tint val="2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Социальное неравенство. С появлением излишков и развитием обмена старейшины и вожди сосредотачивали в своих руках большие запасы.</a:t>
                      </a:r>
                    </a:p>
                    <a:p>
                      <a:r>
                        <a:rPr lang="ru-RU" sz="1600" dirty="0"/>
                        <a:t>Накопленное богатство они передавали по наследству своим детям.</a:t>
                      </a:r>
                    </a:p>
                  </a:txBody>
                  <a:tcPr>
                    <a:solidFill>
                      <a:schemeClr val="accent1">
                        <a:tint val="20000"/>
                        <a:alpha val="7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58284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68400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4000"/>
                <a:lumMod val="116000"/>
              </a:schemeClr>
            </a:gs>
            <a:gs pos="100000">
              <a:schemeClr val="bg2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17A25D46-0B0D-4C47-ACAF-9DABE52318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ADEC1925-DB40-405A-9602-CB6117F216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04C8D933-6429-43B8-A716-04BBDC8F64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9A748C01-33A0-4048-9AEC-723C3CC4DB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5C18A8D9-8B83-4735-BFD9-D5FEC8CAA2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0838D5B3-7824-40C9-BD13-E81A1495C4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603E48D3-8468-4C19-B59E-91763D2166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C99F5924-515F-4791-A276-239CC9F386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F8784E22-B5A3-4106-9448-81DA426262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DA563E6F-2970-4E53-A329-C023E7014F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9279679C-1412-41C6-8306-544AA67599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id="{627D2C28-B4B8-49B4-8C4E-D85037F251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2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0D89DEA0-3D57-4733-BCB3-8A49D0BE13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2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45E2351B-95C5-45BD-BDC8-EA804EE627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18">
              <a:extLst>
                <a:ext uri="{FF2B5EF4-FFF2-40B4-BE49-F238E27FC236}">
                  <a16:creationId xmlns:a16="http://schemas.microsoft.com/office/drawing/2014/main" id="{889AC477-B06A-4C2E-ABDB-6C500FD068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C9415B72-EFB8-41F5-B5BE-8113AC2596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id="{9BF39570-FB5C-4B29-8025-FEA726A2C2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21">
              <a:extLst>
                <a:ext uri="{FF2B5EF4-FFF2-40B4-BE49-F238E27FC236}">
                  <a16:creationId xmlns:a16="http://schemas.microsoft.com/office/drawing/2014/main" id="{18E257F1-2F00-4BC6-983A-00EF137074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22">
              <a:extLst>
                <a:ext uri="{FF2B5EF4-FFF2-40B4-BE49-F238E27FC236}">
                  <a16:creationId xmlns:a16="http://schemas.microsoft.com/office/drawing/2014/main" id="{7295C673-B6FC-45FC-B29D-5DF3B88CD1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23">
              <a:extLst>
                <a:ext uri="{FF2B5EF4-FFF2-40B4-BE49-F238E27FC236}">
                  <a16:creationId xmlns:a16="http://schemas.microsoft.com/office/drawing/2014/main" id="{CDCB093E-EA27-4DA3-BF5F-B5DFE4908E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3" name="Рисунок 2" descr="Изображение выглядит как картина, рисунок, искусство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6AF38CE2-46C3-654E-AF46-85E71B78A8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3" r="18776" b="1"/>
          <a:stretch/>
        </p:blipFill>
        <p:spPr>
          <a:xfrm>
            <a:off x="20" y="269419"/>
            <a:ext cx="6033009" cy="6588580"/>
          </a:xfrm>
          <a:custGeom>
            <a:avLst/>
            <a:gdLst/>
            <a:ahLst/>
            <a:cxnLst/>
            <a:rect l="l" t="t" r="r" b="b"/>
            <a:pathLst>
              <a:path w="6033029" h="6197914">
                <a:moveTo>
                  <a:pt x="5313332" y="105"/>
                </a:moveTo>
                <a:lnTo>
                  <a:pt x="6033029" y="6154"/>
                </a:lnTo>
                <a:lnTo>
                  <a:pt x="6033029" y="6197914"/>
                </a:lnTo>
                <a:lnTo>
                  <a:pt x="0" y="6197914"/>
                </a:lnTo>
                <a:lnTo>
                  <a:pt x="0" y="5879756"/>
                </a:lnTo>
                <a:lnTo>
                  <a:pt x="0" y="1858395"/>
                </a:lnTo>
                <a:lnTo>
                  <a:pt x="0" y="1623016"/>
                </a:lnTo>
                <a:lnTo>
                  <a:pt x="0" y="276175"/>
                </a:lnTo>
                <a:lnTo>
                  <a:pt x="400746" y="230875"/>
                </a:lnTo>
                <a:cubicBezTo>
                  <a:pt x="2093145" y="54582"/>
                  <a:pt x="3800480" y="-2812"/>
                  <a:pt x="5313332" y="105"/>
                </a:cubicBezTo>
                <a:close/>
              </a:path>
            </a:pathLst>
          </a:custGeom>
        </p:spPr>
      </p:pic>
      <p:pic>
        <p:nvPicPr>
          <p:cNvPr id="11" name="Рисунок 10" descr="Изображение выглядит как картина, рисунок, искусство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EDC92752-449E-122A-C3DE-29081A1D94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6" r="-2" b="6030"/>
          <a:stretch/>
        </p:blipFill>
        <p:spPr>
          <a:xfrm>
            <a:off x="6172726" y="269420"/>
            <a:ext cx="6019274" cy="6588582"/>
          </a:xfrm>
          <a:custGeom>
            <a:avLst/>
            <a:gdLst/>
            <a:ahLst/>
            <a:cxnLst/>
            <a:rect l="l" t="t" r="r" b="b"/>
            <a:pathLst>
              <a:path w="6019274" h="6189445">
                <a:moveTo>
                  <a:pt x="0" y="0"/>
                </a:moveTo>
                <a:lnTo>
                  <a:pt x="235505" y="4217"/>
                </a:lnTo>
                <a:cubicBezTo>
                  <a:pt x="352382" y="6668"/>
                  <a:pt x="467544" y="9436"/>
                  <a:pt x="580871" y="12487"/>
                </a:cubicBezTo>
                <a:cubicBezTo>
                  <a:pt x="2064426" y="52433"/>
                  <a:pt x="3966782" y="166374"/>
                  <a:pt x="5941077" y="408889"/>
                </a:cubicBezTo>
                <a:lnTo>
                  <a:pt x="6019274" y="419037"/>
                </a:lnTo>
                <a:lnTo>
                  <a:pt x="6019274" y="1614547"/>
                </a:lnTo>
                <a:lnTo>
                  <a:pt x="6019274" y="1849926"/>
                </a:lnTo>
                <a:lnTo>
                  <a:pt x="6019274" y="5871287"/>
                </a:lnTo>
                <a:lnTo>
                  <a:pt x="6019274" y="6189445"/>
                </a:lnTo>
                <a:lnTo>
                  <a:pt x="0" y="6189445"/>
                </a:lnTo>
                <a:close/>
              </a:path>
            </a:pathLst>
          </a:custGeom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2459B938-2F61-AE46-AB0A-C3A568644C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835239"/>
              </p:ext>
            </p:extLst>
          </p:nvPr>
        </p:nvGraphicFramePr>
        <p:xfrm>
          <a:off x="895350" y="1245862"/>
          <a:ext cx="10432516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6258">
                  <a:extLst>
                    <a:ext uri="{9D8B030D-6E8A-4147-A177-3AD203B41FA5}">
                      <a16:colId xmlns:a16="http://schemas.microsoft.com/office/drawing/2014/main" val="1914573287"/>
                    </a:ext>
                  </a:extLst>
                </a:gridCol>
                <a:gridCol w="5216258">
                  <a:extLst>
                    <a:ext uri="{9D8B030D-6E8A-4147-A177-3AD203B41FA5}">
                      <a16:colId xmlns:a16="http://schemas.microsoft.com/office/drawing/2014/main" val="2913501771"/>
                    </a:ext>
                  </a:extLst>
                </a:gridCol>
              </a:tblGrid>
              <a:tr h="596742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Присваивающие хозяйство</a:t>
                      </a:r>
                    </a:p>
                  </a:txBody>
                  <a:tcPr>
                    <a:solidFill>
                      <a:schemeClr val="accent1"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Производящее</a:t>
                      </a:r>
                    </a:p>
                    <a:p>
                      <a:pPr algn="ctr"/>
                      <a:r>
                        <a:rPr lang="ru-RU" dirty="0"/>
                        <a:t> хозяйство</a:t>
                      </a:r>
                    </a:p>
                  </a:txBody>
                  <a:tcPr>
                    <a:solidFill>
                      <a:schemeClr val="accent1">
                        <a:alpha val="7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9365111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CCA5D8C5-D921-40F1-6959-A2568BF9C6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034077"/>
              </p:ext>
            </p:extLst>
          </p:nvPr>
        </p:nvGraphicFramePr>
        <p:xfrm>
          <a:off x="885699" y="1890731"/>
          <a:ext cx="10432516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0716">
                  <a:extLst>
                    <a:ext uri="{9D8B030D-6E8A-4147-A177-3AD203B41FA5}">
                      <a16:colId xmlns:a16="http://schemas.microsoft.com/office/drawing/2014/main" val="1459413564"/>
                    </a:ext>
                  </a:extLst>
                </a:gridCol>
                <a:gridCol w="5211800">
                  <a:extLst>
                    <a:ext uri="{9D8B030D-6E8A-4147-A177-3AD203B41FA5}">
                      <a16:colId xmlns:a16="http://schemas.microsoft.com/office/drawing/2014/main" val="2697723177"/>
                    </a:ext>
                  </a:extLst>
                </a:gridCol>
              </a:tblGrid>
              <a:tr h="1221901">
                <a:tc>
                  <a:txBody>
                    <a:bodyPr/>
                    <a:lstStyle/>
                    <a:p>
                      <a:r>
                        <a:rPr lang="ru-RU" sz="1600" b="0" dirty="0">
                          <a:solidFill>
                            <a:schemeClr val="bg1"/>
                          </a:solidFill>
                        </a:rPr>
                        <a:t>Отсутствие эксплуатации.</a:t>
                      </a:r>
                    </a:p>
                    <a:p>
                      <a:r>
                        <a:rPr lang="ru-RU" sz="1600" b="0" dirty="0">
                          <a:solidFill>
                            <a:schemeClr val="bg1"/>
                          </a:solidFill>
                        </a:rPr>
                        <a:t>Общее имущество и совместный труд всех общинников</a:t>
                      </a:r>
                    </a:p>
                  </a:txBody>
                  <a:tcPr>
                    <a:solidFill>
                      <a:schemeClr val="accent1">
                        <a:tint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>
                          <a:solidFill>
                            <a:schemeClr val="bg1"/>
                          </a:solidFill>
                        </a:rPr>
                        <a:t>Присвоение результатов чужого труда, т.е. эксплуатация. Взятых в плен врагов не убивали, а превращали в рабов. Владельцами рабов становились знатные и богатые люди. Теперь они могли не трудиться, на них работали рабы.</a:t>
                      </a:r>
                    </a:p>
                  </a:txBody>
                  <a:tcPr>
                    <a:solidFill>
                      <a:schemeClr val="accent1">
                        <a:tint val="40000"/>
                        <a:alpha val="7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830756"/>
                  </a:ext>
                </a:extLst>
              </a:tr>
              <a:tr h="539910">
                <a:tc>
                  <a:txBody>
                    <a:bodyPr/>
                    <a:lstStyle/>
                    <a:p>
                      <a:r>
                        <a:rPr lang="ru-RU" sz="1600" dirty="0"/>
                        <a:t>Родовая община –сообщество кровных родственников</a:t>
                      </a:r>
                    </a:p>
                  </a:txBody>
                  <a:tcPr>
                    <a:solidFill>
                      <a:schemeClr val="accent1">
                        <a:tint val="2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Соседская (территориальная) община –совместное проживание различных родов на определенной территории.</a:t>
                      </a:r>
                    </a:p>
                  </a:txBody>
                  <a:tcPr>
                    <a:solidFill>
                      <a:schemeClr val="accent1">
                        <a:tint val="20000"/>
                        <a:alpha val="7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625986"/>
                  </a:ext>
                </a:extLst>
              </a:tr>
              <a:tr h="319960">
                <a:tc>
                  <a:txBody>
                    <a:bodyPr/>
                    <a:lstStyle/>
                    <a:p>
                      <a:r>
                        <a:rPr lang="ru-RU" sz="1600" dirty="0"/>
                        <a:t>Группы из 20-30 человек</a:t>
                      </a:r>
                    </a:p>
                  </a:txBody>
                  <a:tcPr>
                    <a:solidFill>
                      <a:schemeClr val="accent1">
                        <a:tint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Объединение нескольких общин под властью верховного вождя. Союзы племен во главе с правителями, которые устанавливали общие и обязательные для всех правила поведения (законы) и создавали вооруженные отряды для защиты своей территории и оказания давления на соплеменников</a:t>
                      </a:r>
                    </a:p>
                  </a:txBody>
                  <a:tcPr>
                    <a:solidFill>
                      <a:schemeClr val="accent1">
                        <a:tint val="40000"/>
                        <a:alpha val="7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366729"/>
                  </a:ext>
                </a:extLst>
              </a:tr>
              <a:tr h="539910">
                <a:tc>
                  <a:txBody>
                    <a:bodyPr/>
                    <a:lstStyle/>
                    <a:p>
                      <a:r>
                        <a:rPr lang="ru-RU" sz="1600" dirty="0"/>
                        <a:t>Основа объединения –семья, союз кровных родственников</a:t>
                      </a:r>
                    </a:p>
                  </a:txBody>
                  <a:tcPr>
                    <a:solidFill>
                      <a:schemeClr val="accent1">
                        <a:tint val="2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Становление народа (народности), или этноса</a:t>
                      </a:r>
                    </a:p>
                  </a:txBody>
                  <a:tcPr>
                    <a:solidFill>
                      <a:schemeClr val="accent1">
                        <a:tint val="20000"/>
                        <a:alpha val="7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7752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39227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карта, Аэрофотосъемка, пейзаж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15788251-4BF3-B4A5-8967-F27A378D29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2" r="-1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E9DDD7A-9B0C-CE41-A898-04758DC42AEE}"/>
              </a:ext>
            </a:extLst>
          </p:cNvPr>
          <p:cNvSpPr/>
          <p:nvPr/>
        </p:nvSpPr>
        <p:spPr>
          <a:xfrm>
            <a:off x="1494182" y="2201171"/>
            <a:ext cx="9203635" cy="2822713"/>
          </a:xfrm>
          <a:prstGeom prst="rect">
            <a:avLst/>
          </a:prstGeom>
          <a:solidFill>
            <a:schemeClr val="lt1">
              <a:alpha val="7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Arial Black" panose="020B0A04020102020204" pitchFamily="34" charset="0"/>
              </a:rPr>
              <a:t>ВЫВОД: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ученые назвали переход человека от присваивающего к производящему </a:t>
            </a:r>
            <a:r>
              <a:rPr lang="ru-RU">
                <a:latin typeface="Arial Black" panose="020B0A04020102020204" pitchFamily="34" charset="0"/>
              </a:rPr>
              <a:t>хозяйству НЕОЛИТИЧЕСКОЙ РЕВОЛЮЦИЕЙ.</a:t>
            </a:r>
            <a:endParaRPr lang="ru-RU" dirty="0">
              <a:latin typeface="Arial Black" panose="020B0A04020102020204" pitchFamily="34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8360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024D248-87CA-4666-BB50-B93BF1A6F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81446A0E-C360-4370-A384-224EF4B9D7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375CF781-ABBD-4539-AE85-B013EDD7E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F3350EF4-E7A6-48D2-8B21-9DD8F1CB91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1F517A69-FE01-464B-9A05-3499576A99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AADC7005-409B-4A18-ABD2-3BC40B989A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E7E7D4D7-F6DE-4530-876A-7AF7ED9332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4FD811BB-DC05-49BD-934D-C52A0455BE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328F383D-072B-4F56-8238-83F7F52418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2F3E6887-3D62-47E0-BF7E-80A33A3EAA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0F932455-2E90-40F2-914E-CB4D46E56F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9CE34E18-538E-4FBE-A20F-A3F830A625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7D614BDF-54BD-46C3-85E5-96EE7B68B3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0C98C1F4-37D1-4C8C-B86F-C8F65A3C4D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4C38DF64-C855-4E1D-9327-5444A4E86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0E27D78D-BB9D-4B2A-8583-B4B2E14FB9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FD78ECA6-F850-4BA2-AD0A-E32F2C97FA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86717E14-EE6A-4BA3-B519-F0E6220BBF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82CDDB7E-90AB-4368-AED4-F2904A31A3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56B060D4-4D56-4ABD-B495-528477EEAD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8BE3980-E33C-47F5-9C30-74FF864BE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5B0C41B-5860-492D-A229-2AD0EB47BB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58FED3E4-0FF2-4D7C-8C6E-F8DA2ED001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24D354D-03E8-4B3C-AE46-3134F3D1BC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</p:grpSp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FD8F1113-2E3C-46E3-B54F-B7F421EEF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5">
            <a:extLst>
              <a:ext uri="{FF2B5EF4-FFF2-40B4-BE49-F238E27FC236}">
                <a16:creationId xmlns:a16="http://schemas.microsoft.com/office/drawing/2014/main" id="{B54A4D14-513F-4121-92D3-5CCB46896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6">
            <a:extLst>
              <a:ext uri="{FF2B5EF4-FFF2-40B4-BE49-F238E27FC236}">
                <a16:creationId xmlns:a16="http://schemas.microsoft.com/office/drawing/2014/main" id="{6C3411F1-AD17-499D-AFEF-2F300F6DF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7">
            <a:extLst>
              <a:ext uri="{FF2B5EF4-FFF2-40B4-BE49-F238E27FC236}">
                <a16:creationId xmlns:a16="http://schemas.microsoft.com/office/drawing/2014/main" id="{60BF2CBE-B1E9-4C42-89DC-C35E4E651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8">
            <a:extLst>
              <a:ext uri="{FF2B5EF4-FFF2-40B4-BE49-F238E27FC236}">
                <a16:creationId xmlns:a16="http://schemas.microsoft.com/office/drawing/2014/main" id="{72C95A87-DCDB-41C4-B774-744B3ECBE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9">
            <a:extLst>
              <a:ext uri="{FF2B5EF4-FFF2-40B4-BE49-F238E27FC236}">
                <a16:creationId xmlns:a16="http://schemas.microsoft.com/office/drawing/2014/main" id="{BCB97515-32FF-43A6-A51C-B140193ABB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10">
            <a:extLst>
              <a:ext uri="{FF2B5EF4-FFF2-40B4-BE49-F238E27FC236}">
                <a16:creationId xmlns:a16="http://schemas.microsoft.com/office/drawing/2014/main" id="{9C6379D3-7045-4B76-9409-6D23D753D0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12">
            <a:extLst>
              <a:ext uri="{FF2B5EF4-FFF2-40B4-BE49-F238E27FC236}">
                <a16:creationId xmlns:a16="http://schemas.microsoft.com/office/drawing/2014/main" id="{61B1C1DE-4201-4989-BE65-41ADC24725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14">
            <a:extLst>
              <a:ext uri="{FF2B5EF4-FFF2-40B4-BE49-F238E27FC236}">
                <a16:creationId xmlns:a16="http://schemas.microsoft.com/office/drawing/2014/main" id="{806398CC-D327-4E06-838C-31119BD56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16">
            <a:extLst>
              <a:ext uri="{FF2B5EF4-FFF2-40B4-BE49-F238E27FC236}">
                <a16:creationId xmlns:a16="http://schemas.microsoft.com/office/drawing/2014/main" id="{70A741CC-E736-448A-A94E-5C8BB9711D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11">
            <a:extLst>
              <a:ext uri="{FF2B5EF4-FFF2-40B4-BE49-F238E27FC236}">
                <a16:creationId xmlns:a16="http://schemas.microsoft.com/office/drawing/2014/main" id="{7C324CDD-B30F-47DD-8627-E2171D5E8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21">
            <a:extLst>
              <a:ext uri="{FF2B5EF4-FFF2-40B4-BE49-F238E27FC236}">
                <a16:creationId xmlns:a16="http://schemas.microsoft.com/office/drawing/2014/main" id="{79C8D19E-E3D6-45A6-BCA2-5918A37D7A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521281-2845-B40E-973A-DDD4A4982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4855" y="2463281"/>
            <a:ext cx="2929372" cy="2468207"/>
          </a:xfrm>
        </p:spPr>
        <p:txBody>
          <a:bodyPr vert="horz" lIns="228600" tIns="228600" rIns="228600" bIns="0" rtlCol="0" anchor="b">
            <a:normAutofit fontScale="90000"/>
          </a:bodyPr>
          <a:lstStyle/>
          <a:p>
            <a:pPr algn="l">
              <a:lnSpc>
                <a:spcPct val="80000"/>
              </a:lnSpc>
            </a:pPr>
            <a:r>
              <a:rPr lang="ru-RU" sz="2400" b="1" dirty="0">
                <a:solidFill>
                  <a:schemeClr val="tx2"/>
                </a:solidFill>
              </a:rPr>
              <a:t>-Как вы думаете, почему используется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этот термин?</a:t>
            </a:r>
            <a:br>
              <a:rPr lang="en-US" sz="2400" b="1" dirty="0">
                <a:solidFill>
                  <a:schemeClr val="tx2"/>
                </a:solidFill>
              </a:rPr>
            </a:b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-Что хотят подчеркнуть, использую слово </a:t>
            </a:r>
            <a:r>
              <a:rPr lang="en-US" sz="2400" b="1" dirty="0">
                <a:solidFill>
                  <a:schemeClr val="tx2"/>
                </a:solidFill>
              </a:rPr>
              <a:t>“</a:t>
            </a:r>
            <a:r>
              <a:rPr lang="ru-RU" sz="2400" b="1" dirty="0">
                <a:solidFill>
                  <a:schemeClr val="tx2"/>
                </a:solidFill>
              </a:rPr>
              <a:t>революция</a:t>
            </a:r>
            <a:r>
              <a:rPr lang="en-US" sz="2400" b="1" dirty="0">
                <a:solidFill>
                  <a:schemeClr val="tx2"/>
                </a:solidFill>
              </a:rPr>
              <a:t>”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2446D3-33E2-F1D3-145A-F9985DBD92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39725" y="4073959"/>
            <a:ext cx="2951163" cy="1306389"/>
          </a:xfrm>
        </p:spPr>
        <p:txBody>
          <a:bodyPr vert="horz" lIns="91440" tIns="0" rIns="91440" bIns="45720" rtlCol="0">
            <a:normAutofit/>
          </a:bodyPr>
          <a:lstStyle/>
          <a:p>
            <a:pPr algn="l">
              <a:lnSpc>
                <a:spcPct val="100000"/>
              </a:lnSpc>
            </a:pPr>
            <a:endParaRPr lang="en-US" sz="1600">
              <a:solidFill>
                <a:schemeClr val="tx2"/>
              </a:solidFill>
            </a:endParaRPr>
          </a:p>
        </p:txBody>
      </p:sp>
      <p:sp>
        <p:nvSpPr>
          <p:cNvPr id="60" name="Freeform 22">
            <a:extLst>
              <a:ext uri="{FF2B5EF4-FFF2-40B4-BE49-F238E27FC236}">
                <a16:creationId xmlns:a16="http://schemas.microsoft.com/office/drawing/2014/main" id="{43280283-E04A-43CA-BFA1-F285486A2F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23">
            <a:extLst>
              <a:ext uri="{FF2B5EF4-FFF2-40B4-BE49-F238E27FC236}">
                <a16:creationId xmlns:a16="http://schemas.microsoft.com/office/drawing/2014/main" id="{38328CB6-0FC5-4AEA-BC7E-489267CB6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138AF5D2-3A9C-4E8F-B879-36865366A1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5" name="Рисунок 4" descr="Изображение выглядит как картина, на открытом воздухе, дерево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14C30350-EECB-2DEA-FB2A-52CD045799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6" r="16277" b="-1"/>
          <a:stretch/>
        </p:blipFill>
        <p:spPr>
          <a:xfrm>
            <a:off x="932740" y="461405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1283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1354DA-D63E-7FF0-DE8A-175F34C8105D}"/>
              </a:ext>
            </a:extLst>
          </p:cNvPr>
          <p:cNvSpPr txBox="1"/>
          <p:nvPr/>
        </p:nvSpPr>
        <p:spPr>
          <a:xfrm>
            <a:off x="-109330" y="79513"/>
            <a:ext cx="12301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ДОМАШНЕЕ ЗАДАНИЕ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D352418-6BDD-25B0-7B05-B6643C781B49}"/>
              </a:ext>
            </a:extLst>
          </p:cNvPr>
          <p:cNvSpPr/>
          <p:nvPr/>
        </p:nvSpPr>
        <p:spPr>
          <a:xfrm>
            <a:off x="2512943" y="815009"/>
            <a:ext cx="7166113" cy="4403034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Прочитать стр. 15-19;</a:t>
            </a:r>
          </a:p>
          <a:p>
            <a:pPr marL="342900" indent="-342900" algn="ctr">
              <a:buAutoNum type="arabicPeriod"/>
            </a:pP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Знать слова в рубрике </a:t>
            </a:r>
            <a:r>
              <a:rPr lang="en-US" dirty="0">
                <a:solidFill>
                  <a:schemeClr val="tx1"/>
                </a:solidFill>
                <a:latin typeface="Arial Black" panose="020B0A04020102020204" pitchFamily="34" charset="0"/>
              </a:rPr>
              <a:t>“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Запоминаем </a:t>
            </a:r>
            <a:r>
              <a:rPr lang="ru-RU">
                <a:solidFill>
                  <a:schemeClr val="tx1"/>
                </a:solidFill>
                <a:latin typeface="Arial Black" panose="020B0A04020102020204" pitchFamily="34" charset="0"/>
              </a:rPr>
              <a:t>новые слова</a:t>
            </a:r>
            <a:r>
              <a:rPr lang="en-US">
                <a:solidFill>
                  <a:schemeClr val="tx1"/>
                </a:solidFill>
                <a:latin typeface="Arial Black" panose="020B0A04020102020204" pitchFamily="34" charset="0"/>
              </a:rPr>
              <a:t>”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764154"/>
      </p:ext>
    </p:extLst>
  </p:cSld>
  <p:clrMapOvr>
    <a:masterClrMapping/>
  </p:clrMapOvr>
</p:sld>
</file>

<file path=ppt/theme/theme1.xml><?xml version="1.0" encoding="utf-8"?>
<a:theme xmlns:a="http://schemas.openxmlformats.org/drawingml/2006/main" name="Атлас">
  <a:themeElements>
    <a:clrScheme name="Атлас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3960F"/>
      </a:accent1>
      <a:accent2>
        <a:srgbClr val="E04116"/>
      </a:accent2>
      <a:accent3>
        <a:srgbClr val="9D4DE7"/>
      </a:accent3>
      <a:accent4>
        <a:srgbClr val="449EF3"/>
      </a:accent4>
      <a:accent5>
        <a:srgbClr val="39C6BE"/>
      </a:accent5>
      <a:accent6>
        <a:srgbClr val="88C933"/>
      </a:accent6>
      <a:hlink>
        <a:srgbClr val="EBB41F"/>
      </a:hlink>
      <a:folHlink>
        <a:srgbClr val="E1D676"/>
      </a:folHlink>
    </a:clrScheme>
    <a:fontScheme name="Атлас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тлас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29B3952A-A5A2-4E72-A5C9-A88B41734E0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TM16401371[[fn=Атлас]]</Template>
  <TotalTime>117</TotalTime>
  <Words>465</Words>
  <Application>Microsoft Office PowerPoint</Application>
  <PresentationFormat>Широкоэкранный</PresentationFormat>
  <Paragraphs>76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Arial Black</vt:lpstr>
      <vt:lpstr>Calibri Light</vt:lpstr>
      <vt:lpstr>Rockwell</vt:lpstr>
      <vt:lpstr>Wingdings</vt:lpstr>
      <vt:lpstr>YS Text</vt:lpstr>
      <vt:lpstr>Атлас</vt:lpstr>
      <vt:lpstr>НЕОЛИТИЧЕСКАЯ РЕВОЛЮЦИЯ.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-Как вы думаете, почему используется  этот термин?  -Что хотят подчеркнуть, использую слово “революция”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НЕОЛИТИЧЕСКАЯ РЕВОЛЮЦИЯ.</dc:title>
  <dc:creator>Никита Никита</dc:creator>
  <cp:lastModifiedBy>Никита Никита</cp:lastModifiedBy>
  <cp:revision>1</cp:revision>
  <dcterms:created xsi:type="dcterms:W3CDTF">2024-01-03T07:40:36Z</dcterms:created>
  <dcterms:modified xsi:type="dcterms:W3CDTF">2024-01-04T06:04:12Z</dcterms:modified>
</cp:coreProperties>
</file>