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Пресмыкающиеся Окружающий мир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2376264"/>
          </a:xfrm>
        </p:spPr>
        <p:txBody>
          <a:bodyPr/>
          <a:lstStyle/>
          <a:p>
            <a:r>
              <a:rPr lang="ru-RU" dirty="0" smtClean="0"/>
              <a:t>Выполнила ученица 3 класса</a:t>
            </a:r>
          </a:p>
          <a:p>
            <a:r>
              <a:rPr lang="ru-RU" dirty="0" smtClean="0"/>
              <a:t>Николаева Владислава</a:t>
            </a:r>
          </a:p>
          <a:p>
            <a:r>
              <a:rPr lang="ru-RU" dirty="0" smtClean="0"/>
              <a:t>МОУ Семёновская СОШ</a:t>
            </a:r>
          </a:p>
          <a:p>
            <a:r>
              <a:rPr lang="ru-RU" dirty="0" smtClean="0"/>
              <a:t>2024г.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admin\OneDrive\Рабочий стол\1644896022_7-fikiwiki-com-p-kartinka-spasibo-za-vnimanie-dlya-prezenta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80920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Голубая </a:t>
            </a:r>
            <a:r>
              <a:rPr lang="ru-RU" dirty="0" err="1" smtClean="0"/>
              <a:t>куфия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Самый крупный вид – </a:t>
            </a:r>
            <a:r>
              <a:rPr lang="ru-RU" dirty="0" err="1" smtClean="0"/>
              <a:t>куфия</a:t>
            </a:r>
            <a:r>
              <a:rPr lang="ru-RU" dirty="0" smtClean="0"/>
              <a:t> </a:t>
            </a:r>
            <a:r>
              <a:rPr lang="ru-RU" dirty="0" err="1" smtClean="0"/>
              <a:t>хабу</a:t>
            </a:r>
            <a:r>
              <a:rPr lang="ru-RU" dirty="0" smtClean="0"/>
              <a:t>, обитающая на островах </a:t>
            </a:r>
            <a:r>
              <a:rPr lang="ru-RU" dirty="0" err="1" smtClean="0"/>
              <a:t>Амами</a:t>
            </a:r>
            <a:r>
              <a:rPr lang="ru-RU" dirty="0" smtClean="0"/>
              <a:t> и Окинаву. Ее длина достигает до 2,5 метров (более подробные сведения далее в статье). Остальные виды, как правило, не превышают одного метра. Активность главным образом наблюдается в ночное и сумеречное время суток. Основной рацион питания – лягушки, мелкие грызуны и птицы. </a:t>
            </a:r>
            <a:endParaRPr lang="ru-RU" dirty="0"/>
          </a:p>
        </p:txBody>
      </p:sp>
      <p:pic>
        <p:nvPicPr>
          <p:cNvPr id="1026" name="Picture 2" descr="C:\Users\admin\OneDrive\Рабочий стол\b28556d0220df24cf899133d8eb9f5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392488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Кустарниковая змея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Обитает кустарниковая гадюка в лесах, любит заросли высокой травы, кустарников. Всегда держится вблизи водоемов. Может взбираться на верхушки деревьев и кустарников, таким образом, греясь на солнце и отдыхая. Образ жизни ночной. Однако если заметит добычу, то может напасть и в дневное время. Подвидов у данной змеи не выделяют.</a:t>
            </a:r>
            <a:endParaRPr lang="ru-RU" dirty="0"/>
          </a:p>
        </p:txBody>
      </p:sp>
      <p:pic>
        <p:nvPicPr>
          <p:cNvPr id="2050" name="Picture 2" descr="C:\Users\admin\OneDrive\Рабочий стол\735063202987cc085fec5e252ce7b1b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888433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Чёрная </a:t>
            </a:r>
            <a:r>
              <a:rPr lang="ru-RU" smtClean="0"/>
              <a:t>мамба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Черная </a:t>
            </a:r>
            <a:r>
              <a:rPr lang="ru-RU" dirty="0" err="1" smtClean="0"/>
              <a:t>мамба</a:t>
            </a:r>
            <a:r>
              <a:rPr lang="ru-RU" dirty="0" smtClean="0"/>
              <a:t> – самая опасная змея Африки. Яд этой рептилии способен убить человека за тридцать минут. Ещё эта змея имеет способность очень быстро передвигаться. </a:t>
            </a:r>
            <a:r>
              <a:rPr lang="ru-RU" dirty="0" err="1" smtClean="0"/>
              <a:t>Мамба</a:t>
            </a:r>
            <a:r>
              <a:rPr lang="ru-RU" dirty="0" smtClean="0"/>
              <a:t> способна развивать скорость почти до двадцати километров в час. Африканцы называют эту змею «чёрная смерть».</a:t>
            </a:r>
            <a:endParaRPr lang="ru-RU" dirty="0"/>
          </a:p>
        </p:txBody>
      </p:sp>
      <p:pic>
        <p:nvPicPr>
          <p:cNvPr id="3074" name="Picture 2" descr="C:\Users\admin\OneDrive\Рабочий стол\0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888432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Колючая змея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Самцы, как правило, имеют оливково-зеленый оттенок тела. На затылке черное пятно в H-, </a:t>
            </a:r>
            <a:r>
              <a:rPr lang="en-US" dirty="0" smtClean="0"/>
              <a:t>V</a:t>
            </a:r>
            <a:r>
              <a:rPr lang="ru-RU" dirty="0" smtClean="0"/>
              <a:t>- или W</a:t>
            </a:r>
            <a:r>
              <a:rPr lang="en-US" dirty="0" smtClean="0"/>
              <a:t>-</a:t>
            </a:r>
            <a:r>
              <a:rPr lang="ru-RU" dirty="0" smtClean="0"/>
              <a:t>образной формы или бесформенное. Иногда за глазом проходит темная полоса. Брюшные щитки зеленоватые, ближе к хвосту темнеют.</a:t>
            </a:r>
            <a:endParaRPr lang="ru-RU" dirty="0"/>
          </a:p>
        </p:txBody>
      </p:sp>
      <p:pic>
        <p:nvPicPr>
          <p:cNvPr id="4098" name="Picture 2" descr="C:\Users\admin\OneDrive\Рабочий стол\1676320069_gagaru-club-p-samie-krasivie-zmei-krasivo-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032448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Большая морская черепаха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Черепахи проживают в разных тропических районах и в местах, где присутствует умеренный климат. Они могут населять сушу, пресноводные водоемы, теплые моря и океаны. Черепахи не живут в ледяных просторах Арктики, Антарктиды, а также в условиях Гренландии. Ареал распространения черепах также не включает в себя Новую Зеландию и Латинскую Америку.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admin\OneDrive\Рабочий стол\1695829588_gas-kvas-com-p-kartinki-cherepakha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816424" cy="4347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Гремучая змея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Количество линек у змеи зависит от наличия пищи и скорости роста. При сбрасывании старой кожи трещотка прирастает еще одним сегментом. Старые секции могут отпадать. То есть размер трещотки не свидетельствует о возрасте змеи.</a:t>
            </a:r>
            <a:endParaRPr lang="ru-RU" dirty="0"/>
          </a:p>
        </p:txBody>
      </p:sp>
      <p:pic>
        <p:nvPicPr>
          <p:cNvPr id="8194" name="Picture 2" descr="C:\Users\admin\OneDrive\Рабочий стол\f919002c6323499efcbde7ded047bf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96044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Аноконда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Живот анаконды значительно светлее. Голова большая, есть ноздри. Глаза направлены немного вверх, чтобы видеть над водой, плавая в реке. Самка всегда крупнее самца. Зубы у нее некрупные, но укусить может весьма болезненно, так как имеет развитые мышцы челюсти. Слюна не ядовитая, но может содержать опасные бактерии и трупные яды.</a:t>
            </a:r>
            <a:endParaRPr lang="ru-RU" dirty="0"/>
          </a:p>
        </p:txBody>
      </p:sp>
      <p:pic>
        <p:nvPicPr>
          <p:cNvPr id="10242" name="Picture 2" descr="C:\Users\admin\OneDrive\Рабочий стол\6f5f0b16949d4017b7c631257bc456f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104456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OneDrive\Рабочий стол\slid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1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301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Пресмыкающиеся Окружающий мир </vt:lpstr>
      <vt:lpstr>Голубая куфия</vt:lpstr>
      <vt:lpstr>Кустарниковая змея</vt:lpstr>
      <vt:lpstr>Чёрная мамба</vt:lpstr>
      <vt:lpstr>Колючая змея</vt:lpstr>
      <vt:lpstr>Большая морская черепаха</vt:lpstr>
      <vt:lpstr>Гремучая змея</vt:lpstr>
      <vt:lpstr>Аноконда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Пресмыкающиеся Окружающий мир</dc:title>
  <dc:creator>admin</dc:creator>
  <cp:lastModifiedBy>admin</cp:lastModifiedBy>
  <cp:revision>14</cp:revision>
  <dcterms:created xsi:type="dcterms:W3CDTF">2024-01-01T07:58:45Z</dcterms:created>
  <dcterms:modified xsi:type="dcterms:W3CDTF">2024-01-05T03:13:16Z</dcterms:modified>
</cp:coreProperties>
</file>