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2" d="100"/>
          <a:sy n="132" d="100"/>
        </p:scale>
        <p:origin x="141" y="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77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33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03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62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3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94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44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17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99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43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3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AED18-DC00-46D1-B1B0-1844A00726EF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574F2-6B5E-452B-8EA7-D4C64CC77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35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4582885" y="283029"/>
            <a:ext cx="6868886" cy="30371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6600" b="1" i="1" dirty="0" smtClean="0">
                <a:solidFill>
                  <a:srgbClr val="0070C0"/>
                </a:solidFill>
              </a:rPr>
              <a:t>«Зима. Признаки зимы»</a:t>
            </a:r>
            <a:endParaRPr lang="ru-RU" sz="6600" b="1" i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53" b="100000" l="0" r="9437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9571" y="1523402"/>
            <a:ext cx="5410201" cy="50297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0" b="100000" l="20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71931" y="2133300"/>
            <a:ext cx="3810000" cy="381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117" y="202039"/>
            <a:ext cx="2033126" cy="203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97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544286" y="413657"/>
            <a:ext cx="5050971" cy="554082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Наступили холода, обернулась в лед вода,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Длинноухий зайка серый обернулся зайкой белым.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Перестал медведь реветь, в спячку впал в бору медведь.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Кто скажет, кто знает, когда это бывает?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1675" y="762000"/>
            <a:ext cx="5962650" cy="4505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усская зим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626" end="10906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54803" y="137432"/>
            <a:ext cx="552450" cy="5524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8789" y="4236492"/>
            <a:ext cx="2621507" cy="262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79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2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36477" y="232012"/>
            <a:ext cx="3807725" cy="309804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Серебристая Морковка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Прицепилась к крыше ловко.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Уцепилась за карниз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И растет зимою вниз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60374" y="194480"/>
            <a:ext cx="3807726" cy="32345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В белом бархате деревня —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И заборы, и деревья.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А как ветер нападет,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Этот бархат опадет.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611736" y="194480"/>
            <a:ext cx="3439237" cy="32345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Загудела, закружила,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Снегом дом запорошила,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Пела сладко, словно Лель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За окошками.. 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48" y="3780430"/>
            <a:ext cx="3768254" cy="2511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276" y="3780430"/>
            <a:ext cx="3510958" cy="2340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7308" y="3882811"/>
            <a:ext cx="3470799" cy="2135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7697" y="5627211"/>
            <a:ext cx="1324369" cy="13288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2881" y="2593877"/>
            <a:ext cx="1816765" cy="18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436728" y="177420"/>
            <a:ext cx="3780430" cy="29069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Под ногами все куда-то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Ускользает и плывет.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И смешно, и страшновато: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На дороге …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40239" y="177420"/>
            <a:ext cx="3439236" cy="29069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Если зимнею порою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Тучи небо всё закроют,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И снежинки полетят –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Значит, будет …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488907" y="177420"/>
            <a:ext cx="3179929" cy="30434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Без рук, без ног,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А рисовать умеет.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03" y="3670785"/>
            <a:ext cx="3933256" cy="26008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5" y="3766318"/>
            <a:ext cx="3333750" cy="2495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8040" y="3904110"/>
            <a:ext cx="3169977" cy="23774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0673" y="177420"/>
            <a:ext cx="1819132" cy="18191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75235" y="2517568"/>
            <a:ext cx="1816765" cy="18228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3059" y="5120931"/>
            <a:ext cx="1816765" cy="18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3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-1" y="163773"/>
            <a:ext cx="9567081" cy="659186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Физкультминутка «С неба падают снежинки»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С неба падают снежинки,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Как на сказочной картинке.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Будим их ловить руками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И покажем дома маме.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(Дети поднимают руки над головой и делают хватательные движения, словно ловят снежинки.)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А вокруг лежат сугробы,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Снегом замело дороги.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(Потягивания – руки в стороны.)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Не завязнуть в поле чтобы,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Поднимаем выше ноги.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(Ходьба на месте, колени высоко поднимаются.)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Вон лисица в поле скачет,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Словно мягкий рыжий мячик.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(Прыжки на месте.)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Ну а мы идем, идем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(Ходьба на месте.)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И к себе приходим в дом.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(Дети берём стульчики и садимся за столы).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410734" y="1582923"/>
            <a:ext cx="4535553" cy="50296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6081" y="163773"/>
            <a:ext cx="1553735" cy="15537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5022" y="2413813"/>
            <a:ext cx="1445690" cy="14456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531" y="2590261"/>
            <a:ext cx="1474662" cy="147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0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"/>
            <a:ext cx="12191999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73457" y="0"/>
            <a:ext cx="10904561" cy="65645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Ой, давайте, с вами скорее погреемся, а то я что-то замёрзла встаём в круг. Я вам буду кидать мяч и говорить слово, а вы ловите его и называете мне это же слово, только ласково.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Снег – снежок.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Звезда – звездочка.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Снеговик –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снеговичок</a:t>
            </a:r>
            <a:r>
              <a:rPr lang="ru-RU" sz="2400" b="1" i="1" dirty="0" smtClean="0">
                <a:solidFill>
                  <a:srgbClr val="0070C0"/>
                </a:solidFill>
              </a:rPr>
              <a:t>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Зима – зимушка.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Ветер – ветерок.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Солнце – солнышко.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Елка – елочка.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Снежинка –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снежиночка</a:t>
            </a:r>
            <a:r>
              <a:rPr lang="ru-RU" sz="2400" b="1" i="1" dirty="0" smtClean="0">
                <a:solidFill>
                  <a:srgbClr val="0070C0"/>
                </a:solidFill>
              </a:rPr>
              <a:t>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Холод – холодок.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Белка – белочка.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Заяц – зайчик.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Шапка – шапочка.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Валенки- валеночки.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Сугроб –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сугробик</a:t>
            </a:r>
            <a:r>
              <a:rPr lang="ru-RU" sz="2400" b="1" i="1" dirty="0" smtClean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18365" y="1364776"/>
            <a:ext cx="5204595" cy="54932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8244" y="1180088"/>
            <a:ext cx="1816765" cy="18228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1479" y="5035138"/>
            <a:ext cx="1816765" cy="18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0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1"/>
            <a:ext cx="12191999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436728" y="1709381"/>
            <a:ext cx="8748215" cy="171961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rgbClr val="0070C0"/>
                </a:solidFill>
              </a:rPr>
              <a:t>Спасибо за внимание.</a:t>
            </a:r>
            <a:endParaRPr lang="ru-RU" sz="6000" b="1" i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7202" y="1350911"/>
            <a:ext cx="4535817" cy="50296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4046963"/>
            <a:ext cx="2620369" cy="26203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8271" y="495936"/>
            <a:ext cx="1709950" cy="17099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9351" y="2849469"/>
            <a:ext cx="1792975" cy="1792975"/>
          </a:xfrm>
          <a:prstGeom prst="rect">
            <a:avLst/>
          </a:prstGeom>
        </p:spPr>
      </p:pic>
      <p:pic>
        <p:nvPicPr>
          <p:cNvPr id="8" name="Русская зим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55061" y="219711"/>
            <a:ext cx="5524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24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9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356</Words>
  <Application>Microsoft Office PowerPoint</Application>
  <PresentationFormat>Широкоэкранный</PresentationFormat>
  <Paragraphs>62</Paragraphs>
  <Slides>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</cp:revision>
  <dcterms:created xsi:type="dcterms:W3CDTF">2023-12-03T01:39:22Z</dcterms:created>
  <dcterms:modified xsi:type="dcterms:W3CDTF">2023-12-03T02:13:24Z</dcterms:modified>
</cp:coreProperties>
</file>