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2130" y="6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8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114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4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986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456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686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096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669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565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454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39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A09D9-D4C6-4A27-9A8F-477CA9452B08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C14F0-7F6E-4F17-9A3D-7B2EB9CB3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67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050"/>
            <a:ext cx="12192000" cy="68961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634343" y="870857"/>
            <a:ext cx="7260771" cy="229688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42557" y="1357580"/>
            <a:ext cx="66838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err="1" smtClean="0"/>
              <a:t>Физминутка</a:t>
            </a:r>
            <a:r>
              <a:rPr lang="ru-RU" sz="5400" b="1" i="1" dirty="0" smtClean="0"/>
              <a:t>.</a:t>
            </a:r>
            <a:endParaRPr lang="ru-RU" sz="54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86" b="99240" l="241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72167" y="1176297"/>
            <a:ext cx="6069465" cy="57627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503" b="89987" l="9988" r="7713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8685" y="979920"/>
            <a:ext cx="6483124" cy="61554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86" b="92269" l="14681" r="4669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6117" y="405532"/>
            <a:ext cx="7179809" cy="68169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956" b="100000" l="35981" r="5704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64664" y="405531"/>
            <a:ext cx="7179809" cy="681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73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050"/>
            <a:ext cx="12192000" cy="68961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30830" y="544286"/>
            <a:ext cx="8425542" cy="492034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>
                <a:solidFill>
                  <a:srgbClr val="000000"/>
                </a:solidFill>
                <a:latin typeface="Arial" panose="020B0604020202020204" pitchFamily="34" charset="0"/>
              </a:rPr>
              <a:t>«На водопой»</a:t>
            </a: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Звери шли на водопой.      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За мамой-лосихой топал лосёнок,             (Идут громко топая.)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За мамой-лисицей крался лисенок,           (Крадутся на носочках.)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За мамой-ежихой катился ежонок,            (Приседают, медленно двигаются вперед.)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За мамой-медведицей шел медвежонок, (Идут вперевалку.)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За мамою-белкой скакали бельчата,          (Скачут вприсядку.)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За мамой-зайчихой – косые зайчата,         (Скачут на прямых ногах.)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Волчица вела за собою волчат,                  (Идут на четвереньках.)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Все мамы и дети напиться хотят.             (Лицом в круг, делают движения языком – "лакают”.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029" y="-2623456"/>
            <a:ext cx="9807551" cy="930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749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050"/>
            <a:ext cx="12192000" cy="68961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736773" y="157843"/>
            <a:ext cx="5638799" cy="654231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>
                <a:solidFill>
                  <a:srgbClr val="000000"/>
                </a:solidFill>
                <a:latin typeface="Arial" panose="020B0604020202020204" pitchFamily="34" charset="0"/>
              </a:rPr>
              <a:t>«Птички –невелички»</a:t>
            </a: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Лапка, раз! (выдвигают вперед одну ногу).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Лапка, два! (выдвигают другую ногу).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Скок-скок-скок! (скачут на обеих ногах).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Крылышко, раз! (одну руку в сторону).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Крылышко, два! (другую руку в сторону).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Хлоп, хлоп, хлоп! (хлопают крыльями).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Глазик, раз! (закрывают один глаз).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Глазик, два! (закрывают другой глаз).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Открыли глазки и бегают, машут крылышками, чирикают, пищат.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Прилетали птички,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Птички - невелички.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Весело скакали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Зернышки клевали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И быстро улеталиИз архивов Осьмаковой М.В.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Зайцы бегали в лесу, (бег на месте)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Повстречали там лису (повилять «хвостиком»)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Прыг-скок, прыг-скок, (прыжки на месте)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Убежали под кусток. (присесть)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266" b="89861" l="9988" r="8784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704294" y="-883784"/>
            <a:ext cx="8997723" cy="854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01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050"/>
            <a:ext cx="12192000" cy="68961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903514" y="1126671"/>
            <a:ext cx="6977743" cy="460465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>
                <a:solidFill>
                  <a:srgbClr val="000000"/>
                </a:solidFill>
                <a:latin typeface="Arial" panose="020B0604020202020204" pitchFamily="34" charset="0"/>
              </a:rPr>
              <a:t>«</a:t>
            </a:r>
            <a:r>
              <a:rPr lang="ru-RU" b="1" u="sng">
                <a:solidFill>
                  <a:srgbClr val="000000"/>
                </a:solidFill>
                <a:latin typeface="Arial" panose="020B0604020202020204" pitchFamily="34" charset="0"/>
              </a:rPr>
              <a:t>Корзинка»</a:t>
            </a: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Стояла корзинка на полке без дела (присесть, округлить руки – изобразить корзину)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Скучала, наверно, все лето она (наклоны головы, вправо-влево)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Вот осень пришла и листва пожелтела, (встать, изобразить ветви деревьев)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Настала пора собирать урожай. (потянуться, изобразить срывание фруктов с деревьев)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Корзинка довольна (руки округлить перед собой, кивать головой)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Она удивилась (развести руки)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Что так много фруктов в саду уродилось! (подняться на носочки, показать руками большой круг)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86" b="89861" l="553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72404" y="-524556"/>
            <a:ext cx="7915275" cy="751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050"/>
            <a:ext cx="12192000" cy="68961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819400" y="642257"/>
            <a:ext cx="6444343" cy="53557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>
                <a:solidFill>
                  <a:srgbClr val="000000"/>
                </a:solidFill>
                <a:latin typeface="Arial" panose="020B0604020202020204" pitchFamily="34" charset="0"/>
              </a:rPr>
              <a:t>«Неваляшки»</a:t>
            </a: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Мы веселые милашки (руки на пояс раскачиваться в стороны)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Чудо – куклы, неваляшки (продолжать раскачиваться)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Мы танцуем и поем (приседание)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Очень весело живем (прыжки на месте)</a:t>
            </a:r>
          </a:p>
          <a:p>
            <a:r>
              <a:rPr lang="ru-RU" b="1">
                <a:solidFill>
                  <a:srgbClr val="000000"/>
                </a:solidFill>
                <a:latin typeface="Arial" panose="020B0604020202020204" pitchFamily="34" charset="0"/>
              </a:rPr>
              <a:t>«</a:t>
            </a:r>
            <a:r>
              <a:rPr lang="ru-RU" b="1" u="sng">
                <a:solidFill>
                  <a:srgbClr val="000000"/>
                </a:solidFill>
                <a:latin typeface="Arial" panose="020B0604020202020204" pitchFamily="34" charset="0"/>
              </a:rPr>
              <a:t>Репка»</a:t>
            </a: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Вот мы репку посадили (наклониться)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И водой ее полили (имитация движения)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А теперь ее потянем (имитация движения)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И из репы кашу сварим (имитация еды)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И будем мы от репки здоровые и крепкие! (показать «силу»)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86" b="89987" l="9988" r="4825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81058" y="-1712434"/>
            <a:ext cx="9531122" cy="904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10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050"/>
            <a:ext cx="12192000" cy="68961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817914" y="674914"/>
            <a:ext cx="9448800" cy="59000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>
                <a:solidFill>
                  <a:srgbClr val="000000"/>
                </a:solidFill>
                <a:latin typeface="Arial" panose="020B0604020202020204" pitchFamily="34" charset="0"/>
              </a:rPr>
              <a:t>«Птички»</a:t>
            </a: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Маленькие птички,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Птички-невелички,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По лесу летают,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Песни распевают. (машем руками, как крылышками)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Буйный ветер налетел, (руки вверх, раскачиваемся из стороны в сторону)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Птичек унести хотел.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Птички спрятались в дупло (приседаем на корточки, закрываем голову руками)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Там уютно и тепло.</a:t>
            </a:r>
          </a:p>
          <a:p>
            <a:r>
              <a:rPr lang="ru-RU" b="1" u="sng">
                <a:solidFill>
                  <a:srgbClr val="000000"/>
                </a:solidFill>
                <a:latin typeface="Arial" panose="020B0604020202020204" pitchFamily="34" charset="0"/>
              </a:rPr>
              <a:t>«Медведь и пчелы»</a:t>
            </a: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Медведь по лесу бродит, от дуба к дубу ходит. (Идти вразвалочку)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Находит в дуплах мёд и в рот к себе кладёт. («доставать» мёд рукой)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Облизывает лапу сластёна косолапый, (имитация движения)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А пчёлы налетают, медведя прогоняют. («отмахиваться» от пчёл)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А пчёлы жалят мишку: «Не ешь наш мёд, воришка». (слегка пощипать себя за нос и щёки)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Бредёт лесной дорогой медведь к себе в берлогу. (Идти вразвалочку)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Ложится, засыпает и пчёлок вспоминает. (руки под щеку, наклонить голову)</a:t>
            </a:r>
          </a:p>
        </p:txBody>
      </p:sp>
    </p:spTree>
    <p:extLst>
      <p:ext uri="{BB962C8B-B14F-4D97-AF65-F5344CB8AC3E}">
        <p14:creationId xmlns:p14="http://schemas.microsoft.com/office/powerpoint/2010/main" val="1017653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050"/>
            <a:ext cx="12192000" cy="68961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642258" y="1001486"/>
            <a:ext cx="5105400" cy="440871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rgbClr val="000000"/>
                </a:solidFill>
                <a:latin typeface="Arial" panose="020B0604020202020204" pitchFamily="34" charset="0"/>
              </a:rPr>
              <a:t>« Зайчики»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Зайка серенький сидит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И ушами шевелит (показывает).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Зайке холодно сидеть,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Надо лапочки погреть (показывает),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Зайке холодно стоять,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Надо зайке поскакать (скачет).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Заплясали гопака.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Взялись зайцы за бока,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Кто-то зайку напугал -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Зайка - прыг - и убежал (садится).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(Руки на поясе, движения: носок-пяточка с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</a:rPr>
              <a:t>пританцовыванием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).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87887" y="838200"/>
            <a:ext cx="5257800" cy="462642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>
                <a:solidFill>
                  <a:srgbClr val="000000"/>
                </a:solidFill>
                <a:latin typeface="Arial" panose="020B0604020202020204" pitchFamily="34" charset="0"/>
              </a:rPr>
              <a:t> «Солнце»</a:t>
            </a: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Солнце глянуло в кроватку,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1, 2, 3, 4, 5 (шагает на месте).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Все мы делаем зарядку,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Надо нам присесть и встать,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Руки вытянуть пошире,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1, 2, 3, 4, 5.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Наклониться -3,4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И на месте поскакать.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На носок, потом на пятку.</a:t>
            </a:r>
          </a:p>
          <a:p>
            <a:r>
              <a:rPr lang="ru-RU">
                <a:solidFill>
                  <a:srgbClr val="000000"/>
                </a:solidFill>
                <a:latin typeface="Arial" panose="020B0604020202020204" pitchFamily="34" charset="0"/>
              </a:rPr>
              <a:t> Все мы делаем зарядку.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116" y="-2074786"/>
            <a:ext cx="9809314" cy="93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017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961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569029" y="1632857"/>
            <a:ext cx="8305800" cy="1981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95600" y="2231571"/>
            <a:ext cx="78703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/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524" y="1088005"/>
            <a:ext cx="7634324" cy="72464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095481" y="817387"/>
            <a:ext cx="7919390" cy="75170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6211" y="-206828"/>
            <a:ext cx="9183070" cy="87150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8486" y="-545103"/>
            <a:ext cx="9534970" cy="905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510</Words>
  <Application>Microsoft Office PowerPoint</Application>
  <PresentationFormat>Широкоэкранный</PresentationFormat>
  <Paragraphs>90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2024-01-05T03:29:24Z</dcterms:created>
  <dcterms:modified xsi:type="dcterms:W3CDTF">2024-01-05T03:43:46Z</dcterms:modified>
</cp:coreProperties>
</file>