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CE859-752B-407E-BC65-141CD02A5DCD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EA663-CA28-44C3-89BF-F0A5411CC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864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EA663-CA28-44C3-89BF-F0A5411CC84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099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05679" y="905678"/>
            <a:ext cx="6858000" cy="50466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788024" y="260648"/>
            <a:ext cx="435597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Освещение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Моей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комнате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4272677"/>
            <a:ext cx="2502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Автор: </a:t>
            </a:r>
            <a:r>
              <a:rPr lang="ru-RU" sz="2400" b="1" cap="all" dirty="0" err="1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ширкина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ксения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endParaRPr lang="ru-RU" sz="2400" b="1" cap="all" dirty="0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 algn="ctr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 а 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класс,</a:t>
            </a:r>
          </a:p>
          <a:p>
            <a:pPr lvl="0" algn="ctr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МОУ: СОШ № 41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10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13508" y="1413507"/>
            <a:ext cx="7038976" cy="42119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DSC_10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31686" y="1399846"/>
            <a:ext cx="7012160" cy="42124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10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00188" y="1500188"/>
            <a:ext cx="6858000" cy="3857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312583" y="692696"/>
            <a:ext cx="4528484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Ночной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светильник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виде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Фарфоровой 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Кошки,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Стоит на полке 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Над кроватью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118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38097" y="1038097"/>
            <a:ext cx="6864218" cy="4788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981355" y="404664"/>
            <a:ext cx="3999236" cy="29546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ветильник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Включенном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виде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14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46975" y="1546974"/>
            <a:ext cx="7071883" cy="3977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202231" y="620688"/>
            <a:ext cx="4749184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ещё один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Светильник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моей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Комнате ,бра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виде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тюльпана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99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54361" y="971599"/>
            <a:ext cx="6840762" cy="4932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906083" y="188640"/>
            <a:ext cx="4403449" cy="6186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так же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меня есть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Декоративный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Светильник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виде 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гирлянды,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Который служит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для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создания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уюта и поднятия 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Настроения…  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10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95382">
            <a:off x="-1455893" y="1667257"/>
            <a:ext cx="5984907" cy="33665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DSC_10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92122" y="1435662"/>
            <a:ext cx="6563024" cy="36917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DSC_103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65738">
            <a:off x="4205175" y="1823236"/>
            <a:ext cx="6364503" cy="35800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628800"/>
            <a:ext cx="520206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нимание 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15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26976" y="926976"/>
            <a:ext cx="6858000" cy="5004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112127" y="332656"/>
            <a:ext cx="395332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Основное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Освещение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Лампа </a:t>
            </a:r>
          </a:p>
          <a:p>
            <a:pPr algn="ctr"/>
            <a:r>
              <a:rPr lang="ru-RU" sz="5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150 ватт 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149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76772" y="1376772"/>
            <a:ext cx="6858000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170464" y="692696"/>
            <a:ext cx="4812728" cy="566308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Настольная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Ажурная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Лампа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туалетном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столике ,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сделанная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Своими руками.</a:t>
            </a:r>
            <a:endParaRPr lang="ru-RU" sz="4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103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166677" y="1606837"/>
            <a:ext cx="6669360" cy="3832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504148" y="476672"/>
            <a:ext cx="4145366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светильнике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вкручена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Лампа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энерго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сберегающая </a:t>
            </a:r>
            <a:endParaRPr lang="ru-RU" sz="4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Холодного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света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149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31032" y="1431032"/>
            <a:ext cx="6858000" cy="39959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509661" y="332656"/>
            <a:ext cx="4134337" cy="6186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Встроенная 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полку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Лампа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дневного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света ,служит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освещения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Письменного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стола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10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10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149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67036" y="1467037"/>
            <a:ext cx="6858000" cy="3923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039535" y="332656"/>
            <a:ext cx="5074594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Встроенная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полку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подсветка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Имеет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двойную функцию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1)Освещает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коллекцию кукол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2)Освещает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Плательный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шкаф  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26179" y="404664"/>
            <a:ext cx="4917821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взять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что -то в шкафу ,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включаю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подсветку 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DSC_15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86433" y="1549313"/>
            <a:ext cx="6795120" cy="38222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146</Words>
  <Application>Microsoft Office PowerPoint</Application>
  <PresentationFormat>Экран (4:3)</PresentationFormat>
  <Paragraphs>80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Admin</cp:lastModifiedBy>
  <cp:revision>5</cp:revision>
  <dcterms:created xsi:type="dcterms:W3CDTF">2017-09-29T19:13:41Z</dcterms:created>
  <dcterms:modified xsi:type="dcterms:W3CDTF">2018-11-30T08:56:32Z</dcterms:modified>
</cp:coreProperties>
</file>