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64" r:id="rId5"/>
    <p:sldId id="265" r:id="rId6"/>
    <p:sldId id="261" r:id="rId7"/>
    <p:sldId id="260" r:id="rId8"/>
    <p:sldId id="258" r:id="rId9"/>
    <p:sldId id="259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27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15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28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9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047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36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938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5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531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09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50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06617-251A-4125-8D69-C3238EFEFE73}" type="datetimeFigureOut">
              <a:rPr lang="ru-RU" smtClean="0"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C1EB4-2944-4F9F-AD40-818851F39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342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День космонавтики</a:t>
            </a:r>
            <a:endParaRPr lang="ru-RU" sz="6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624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s1.1zoom.ru/big0/88/313328-blackang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18" y="332656"/>
            <a:ext cx="4029574" cy="258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i.insider.com/59e278941f848931108b55a4?width=188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360" y="3811699"/>
            <a:ext cx="3456384" cy="259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s0.rbk.ru/v6_top_pics/resized/1180xH/media/img/7/21/75531226844821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78"/>
          <a:stretch/>
        </p:blipFill>
        <p:spPr bwMode="auto">
          <a:xfrm>
            <a:off x="464418" y="3789040"/>
            <a:ext cx="4032700" cy="261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s://cdn.pixabay.com/photo/2016/11/21/05/37/bike-1844307_960_7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568" y="332656"/>
            <a:ext cx="3865969" cy="259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3237273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 каком транспорте можно добраться до космоса?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038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mage.wallperz.com/wp-content/uploads/2018/08/29/wallperz.com-20180829173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24" y="608148"/>
            <a:ext cx="8525747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835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artfile.ru/1920x1200_1419446_%5bwww.ArtFile.ru%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470975" cy="529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302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ww.cheaz.ru/assets/images/solutions/kosmos-rak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70" y="764704"/>
            <a:ext cx="8352928" cy="522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7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avatars.mds.yandex.net/get-zen_doc/1626348/pub_5e5c06d62ec412157353361d_5e5c07d783fcf779e78d9fa5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95" y="476672"/>
            <a:ext cx="8037612" cy="535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17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27.userapi.com/c858024/v858024899/1bb515/ifArFp956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4664"/>
            <a:ext cx="421005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422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ages.chesscomfiles.com/uploads/v1/user/18927428.1e8b8966.1200x1200o.f0ba4884caf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92696"/>
            <a:ext cx="4743450" cy="515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857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zen_doc/1222191/pub_5de75290c05c7100ac4e1e44_5de752a9989309354ca24aa9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5087"/>
            <a:ext cx="840889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369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zen_doc/1885679/pub_5cbeb2a770da470224cb8a09_5cbeb38572ca0a00b26ca52a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80765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get-snippets_images/1625835/rth2abeb705ac22d05d438d88eda7c16d6a/414x3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453212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8677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10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День космонавтики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79090592252</dc:creator>
  <cp:lastModifiedBy>79090592252</cp:lastModifiedBy>
  <cp:revision>9</cp:revision>
  <dcterms:created xsi:type="dcterms:W3CDTF">2021-03-08T08:29:57Z</dcterms:created>
  <dcterms:modified xsi:type="dcterms:W3CDTF">2021-03-08T10:16:13Z</dcterms:modified>
</cp:coreProperties>
</file>