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56" r:id="rId4"/>
    <p:sldId id="257" r:id="rId5"/>
    <p:sldId id="260" r:id="rId6"/>
    <p:sldId id="258" r:id="rId7"/>
    <p:sldId id="25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CCCC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96" d="100"/>
          <a:sy n="96" d="100"/>
        </p:scale>
        <p:origin x="108" y="7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83CDD-E0E4-4E3A-831D-8AE0C10B4AB8}" type="datetimeFigureOut">
              <a:rPr lang="en-US" smtClean="0"/>
              <a:t>1/16/2023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FD559-1984-44B1-BBF1-E420189D59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3900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83CDD-E0E4-4E3A-831D-8AE0C10B4AB8}" type="datetimeFigureOut">
              <a:rPr lang="en-US" smtClean="0"/>
              <a:t>1/16/2023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FD559-1984-44B1-BBF1-E420189D59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736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83CDD-E0E4-4E3A-831D-8AE0C10B4AB8}" type="datetimeFigureOut">
              <a:rPr lang="en-US" smtClean="0"/>
              <a:t>1/16/2023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FD559-1984-44B1-BBF1-E420189D59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859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83CDD-E0E4-4E3A-831D-8AE0C10B4AB8}" type="datetimeFigureOut">
              <a:rPr lang="en-US" smtClean="0"/>
              <a:t>1/16/2023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FD559-1984-44B1-BBF1-E420189D59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288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83CDD-E0E4-4E3A-831D-8AE0C10B4AB8}" type="datetimeFigureOut">
              <a:rPr lang="en-US" smtClean="0"/>
              <a:t>1/16/2023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FD559-1984-44B1-BBF1-E420189D59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035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83CDD-E0E4-4E3A-831D-8AE0C10B4AB8}" type="datetimeFigureOut">
              <a:rPr lang="en-US" smtClean="0"/>
              <a:t>1/16/2023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FD559-1984-44B1-BBF1-E420189D59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05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83CDD-E0E4-4E3A-831D-8AE0C10B4AB8}" type="datetimeFigureOut">
              <a:rPr lang="en-US" smtClean="0"/>
              <a:t>1/16/2023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FD559-1984-44B1-BBF1-E420189D59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8235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83CDD-E0E4-4E3A-831D-8AE0C10B4AB8}" type="datetimeFigureOut">
              <a:rPr lang="en-US" smtClean="0"/>
              <a:t>1/16/2023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FD559-1984-44B1-BBF1-E420189D59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5881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83CDD-E0E4-4E3A-831D-8AE0C10B4AB8}" type="datetimeFigureOut">
              <a:rPr lang="en-US" smtClean="0"/>
              <a:t>1/16/2023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FD559-1984-44B1-BBF1-E420189D59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0833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83CDD-E0E4-4E3A-831D-8AE0C10B4AB8}" type="datetimeFigureOut">
              <a:rPr lang="en-US" smtClean="0"/>
              <a:t>1/16/2023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FD559-1984-44B1-BBF1-E420189D59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01236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83CDD-E0E4-4E3A-831D-8AE0C10B4AB8}" type="datetimeFigureOut">
              <a:rPr lang="en-US" smtClean="0"/>
              <a:t>1/16/2023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FD559-1984-44B1-BBF1-E420189D59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833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183CDD-E0E4-4E3A-831D-8AE0C10B4AB8}" type="datetimeFigureOut">
              <a:rPr lang="en-US" smtClean="0"/>
              <a:t>1/16/2023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8FD559-1984-44B1-BBF1-E420189D59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198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2574" y="2449208"/>
            <a:ext cx="5342238" cy="1325563"/>
          </a:xfrm>
        </p:spPr>
        <p:txBody>
          <a:bodyPr>
            <a:noAutofit/>
          </a:bodyPr>
          <a:lstStyle/>
          <a:p>
            <a:r>
              <a:rPr lang="en-US" sz="15000" b="1" dirty="0" smtClean="0"/>
              <a:t>BREAK</a:t>
            </a:r>
            <a:endParaRPr lang="en-US" sz="15000" b="1" dirty="0"/>
          </a:p>
        </p:txBody>
      </p:sp>
    </p:spTree>
    <p:extLst>
      <p:ext uri="{BB962C8B-B14F-4D97-AF65-F5344CB8AC3E}">
        <p14:creationId xmlns:p14="http://schemas.microsoft.com/office/powerpoint/2010/main" val="35373520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4614062" y="1852170"/>
            <a:ext cx="2965622" cy="1664043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solidFill>
                  <a:schemeClr val="tx1"/>
                </a:solidFill>
              </a:rPr>
              <a:t>break</a:t>
            </a:r>
            <a:endParaRPr lang="en-US" sz="6000" b="1" dirty="0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8278756" y="576828"/>
            <a:ext cx="3913244" cy="1275342"/>
          </a:xfrm>
          <a:prstGeom prst="ellipse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solidFill>
                  <a:schemeClr val="tx1"/>
                </a:solidFill>
              </a:rPr>
              <a:t>through</a:t>
            </a:r>
            <a:endParaRPr lang="en-US" sz="6000" b="1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9115391" y="4093356"/>
            <a:ext cx="2103783" cy="1533760"/>
          </a:xfrm>
          <a:prstGeom prst="ellipse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solidFill>
                  <a:schemeClr val="tx1"/>
                </a:solidFill>
              </a:rPr>
              <a:t>out</a:t>
            </a:r>
            <a:endParaRPr lang="en-US" sz="6000" b="1" dirty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196100" y="576828"/>
            <a:ext cx="2133509" cy="1590977"/>
          </a:xfrm>
          <a:prstGeom prst="ellipse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solidFill>
                  <a:schemeClr val="tx1"/>
                </a:solidFill>
              </a:rPr>
              <a:t>in</a:t>
            </a:r>
            <a:endParaRPr lang="en-US" sz="6000" b="1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78296" y="3409928"/>
            <a:ext cx="2800060" cy="145030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solidFill>
                  <a:schemeClr val="tx1"/>
                </a:solidFill>
              </a:rPr>
              <a:t>down</a:t>
            </a:r>
            <a:endParaRPr lang="en-US" sz="6000" b="1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4967999" y="4715625"/>
            <a:ext cx="2257749" cy="164309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solidFill>
                  <a:schemeClr val="tx1"/>
                </a:solidFill>
              </a:rPr>
              <a:t>into</a:t>
            </a:r>
            <a:endParaRPr lang="en-US" sz="6000" b="1" dirty="0">
              <a:solidFill>
                <a:schemeClr val="tx1"/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H="1" flipV="1">
            <a:off x="3329609" y="1769165"/>
            <a:ext cx="1172817" cy="556592"/>
          </a:xfrm>
          <a:prstGeom prst="straightConnector1">
            <a:avLst/>
          </a:prstGeom>
          <a:ln w="69850">
            <a:tailEnd type="triangle"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3303664" y="3153636"/>
            <a:ext cx="1310398" cy="725154"/>
          </a:xfrm>
          <a:prstGeom prst="straightConnector1">
            <a:avLst/>
          </a:prstGeom>
          <a:ln w="69850">
            <a:tailEnd type="triangle"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7354957" y="1605360"/>
            <a:ext cx="1003852" cy="562446"/>
          </a:xfrm>
          <a:prstGeom prst="straightConnector1">
            <a:avLst/>
          </a:prstGeom>
          <a:ln w="69850">
            <a:tailEnd type="triangle"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7691320" y="3319670"/>
            <a:ext cx="1424071" cy="815412"/>
          </a:xfrm>
          <a:prstGeom prst="straightConnector1">
            <a:avLst/>
          </a:prstGeom>
          <a:ln w="69850">
            <a:tailEnd type="triangle"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6069909" y="3632628"/>
            <a:ext cx="17976" cy="1004908"/>
          </a:xfrm>
          <a:prstGeom prst="straightConnector1">
            <a:avLst/>
          </a:prstGeom>
          <a:ln w="69850">
            <a:tailEnd type="triangle"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8293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913" y="1781379"/>
            <a:ext cx="4954258" cy="330001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22572" y="164757"/>
            <a:ext cx="35125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t</a:t>
            </a:r>
            <a:r>
              <a:rPr lang="en-US" sz="3200" b="1" dirty="0" smtClean="0"/>
              <a:t>o break in  </a:t>
            </a:r>
            <a:r>
              <a:rPr lang="ru-RU" sz="3200" dirty="0"/>
              <a:t>	</a:t>
            </a:r>
            <a:r>
              <a:rPr lang="ru-RU" sz="3200" dirty="0" smtClean="0"/>
              <a:t>      </a:t>
            </a:r>
            <a:endParaRPr lang="en-US" sz="3200" dirty="0"/>
          </a:p>
        </p:txBody>
      </p:sp>
      <p:pic>
        <p:nvPicPr>
          <p:cNvPr id="1028" name="Picture 4" descr="https://thumbor.forbes.com/thumbor/fit-in/1200x0/filters%3Aformat%28jpg%29/https%3A%2F%2Fspecials-images.forbesimg.com%2Fimageserve%2F610e8d577d32411fbe51cf50%2F0x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0745" y="1643108"/>
            <a:ext cx="4505135" cy="3300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52732" y="1319714"/>
            <a:ext cx="20302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1) вломиться;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632591" y="1181443"/>
            <a:ext cx="37646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2 ) вмешиваться в разговор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194379" y="5054735"/>
            <a:ext cx="507132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Someone had broken in through </a:t>
            </a:r>
          </a:p>
          <a:p>
            <a:r>
              <a:rPr lang="en-US" sz="2800" b="1" dirty="0" smtClean="0"/>
              <a:t>the bedroom window.</a:t>
            </a:r>
            <a:r>
              <a:rPr lang="ru-RU" sz="3200" dirty="0"/>
              <a:t>	</a:t>
            </a:r>
            <a:r>
              <a:rPr lang="ru-RU" sz="3200" dirty="0" smtClean="0"/>
              <a:t>      </a:t>
            </a:r>
            <a:endParaRPr lang="en-US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7324086" y="5085514"/>
            <a:ext cx="417845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“Hilary,” he broke in, </a:t>
            </a:r>
          </a:p>
          <a:p>
            <a:r>
              <a:rPr lang="en-US" sz="2800" b="1" dirty="0" smtClean="0"/>
              <a:t>“I’m just trying to help”</a:t>
            </a:r>
            <a:r>
              <a:rPr lang="ru-RU" sz="2800" dirty="0" smtClean="0"/>
              <a:t>     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471705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nimeshka.org/uploads/posts/2022-09/1663867311_11-animeshka-org-p-the-car-slows-down-mashini-vkontakte-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198" y="2946485"/>
            <a:ext cx="5779564" cy="3602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62615" y="304800"/>
            <a:ext cx="35125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t</a:t>
            </a:r>
            <a:r>
              <a:rPr lang="en-US" sz="3200" b="1" dirty="0" smtClean="0"/>
              <a:t>o break down </a:t>
            </a:r>
            <a:r>
              <a:rPr lang="ru-RU" sz="3200" dirty="0"/>
              <a:t>	</a:t>
            </a:r>
            <a:r>
              <a:rPr lang="ru-RU" sz="3200" dirty="0" smtClean="0"/>
              <a:t>      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1849395" y="2361710"/>
            <a:ext cx="2589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ломаться</a:t>
            </a:r>
            <a:r>
              <a:rPr lang="ru-RU" sz="3200" dirty="0"/>
              <a:t>	</a:t>
            </a:r>
            <a:r>
              <a:rPr lang="ru-RU" sz="3200" dirty="0" smtClean="0"/>
              <a:t>      </a:t>
            </a:r>
            <a:endParaRPr 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6808119" y="2946485"/>
            <a:ext cx="436202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The car broke down just </a:t>
            </a:r>
          </a:p>
          <a:p>
            <a:r>
              <a:rPr lang="en-US" sz="3200" b="1" dirty="0" smtClean="0"/>
              <a:t>outside London.</a:t>
            </a:r>
            <a:r>
              <a:rPr lang="ru-RU" sz="3200" dirty="0"/>
              <a:t>	</a:t>
            </a:r>
            <a:r>
              <a:rPr lang="ru-RU" sz="3200" dirty="0" smtClean="0"/>
              <a:t>     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3151065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pixy.org/src/79/7920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29696"/>
            <a:ext cx="6191477" cy="3764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62615" y="304800"/>
            <a:ext cx="35125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t</a:t>
            </a:r>
            <a:r>
              <a:rPr lang="en-US" sz="3200" b="1" dirty="0" smtClean="0"/>
              <a:t>o break into</a:t>
            </a:r>
            <a:r>
              <a:rPr lang="ru-RU" sz="3200" dirty="0"/>
              <a:t>	</a:t>
            </a:r>
            <a:r>
              <a:rPr lang="ru-RU" sz="3200" dirty="0" smtClean="0"/>
              <a:t>      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353889" y="2252702"/>
            <a:ext cx="52148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н</a:t>
            </a:r>
            <a:r>
              <a:rPr lang="ru-RU" sz="2400" b="1" dirty="0" smtClean="0"/>
              <a:t>еожиданно начать что-то делать</a:t>
            </a:r>
            <a:r>
              <a:rPr lang="ru-RU" sz="2400" dirty="0"/>
              <a:t>	</a:t>
            </a:r>
            <a:r>
              <a:rPr lang="ru-RU" sz="2400" dirty="0" smtClean="0"/>
              <a:t>      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6091427" y="3243047"/>
            <a:ext cx="534357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They looked at each other and</a:t>
            </a:r>
          </a:p>
          <a:p>
            <a:r>
              <a:rPr lang="en-US" sz="3200" b="1" dirty="0" smtClean="0"/>
              <a:t> broke into laughter.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5004207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478" y="2644463"/>
            <a:ext cx="5750010" cy="383240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662615" y="304800"/>
            <a:ext cx="35125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t</a:t>
            </a:r>
            <a:r>
              <a:rPr lang="en-US" sz="3200" b="1" dirty="0" smtClean="0"/>
              <a:t>o break out</a:t>
            </a:r>
            <a:r>
              <a:rPr lang="ru-RU" sz="3200" b="1" dirty="0" smtClean="0"/>
              <a:t> </a:t>
            </a:r>
            <a:r>
              <a:rPr lang="en-US" sz="3200" b="1" dirty="0" smtClean="0"/>
              <a:t> </a:t>
            </a:r>
            <a:r>
              <a:rPr lang="ru-RU" sz="3200" dirty="0"/>
              <a:t>	</a:t>
            </a:r>
            <a:r>
              <a:rPr lang="ru-RU" sz="3200" dirty="0" smtClean="0"/>
              <a:t>      </a:t>
            </a:r>
            <a:endParaRPr 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749641" y="2055340"/>
            <a:ext cx="36283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разразиться, начаться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6418865" y="3135955"/>
            <a:ext cx="53794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A fire broke out in the kitchen.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4218597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486" y="2244928"/>
            <a:ext cx="5733536" cy="382235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62615" y="304800"/>
            <a:ext cx="44358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t</a:t>
            </a:r>
            <a:r>
              <a:rPr lang="en-US" sz="3200" b="1" dirty="0" smtClean="0"/>
              <a:t>o break through </a:t>
            </a:r>
            <a:r>
              <a:rPr lang="ru-RU" sz="3200" dirty="0"/>
              <a:t>	</a:t>
            </a:r>
            <a:r>
              <a:rPr lang="ru-RU" sz="3200" dirty="0" smtClean="0"/>
              <a:t>      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582207" y="1721708"/>
            <a:ext cx="54480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Прорываться, совершать прорыв 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6683768" y="3160669"/>
            <a:ext cx="535915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The sun had finally </a:t>
            </a:r>
          </a:p>
          <a:p>
            <a:r>
              <a:rPr lang="en-US" sz="3200" b="1" dirty="0" smtClean="0"/>
              <a:t>broken through the clouds.</a:t>
            </a:r>
            <a:r>
              <a:rPr lang="ru-RU" sz="3200" dirty="0"/>
              <a:t>	</a:t>
            </a:r>
            <a:r>
              <a:rPr lang="ru-RU" sz="3200" dirty="0" smtClean="0"/>
              <a:t>     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74436790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102</Words>
  <Application>Microsoft Office PowerPoint</Application>
  <PresentationFormat>Широкоэкранный</PresentationFormat>
  <Paragraphs>29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Тема Office</vt:lpstr>
      <vt:lpstr>BREAK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ПАО "Мурманская ТЭЦ"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</cp:revision>
  <dcterms:created xsi:type="dcterms:W3CDTF">2023-01-16T20:11:11Z</dcterms:created>
  <dcterms:modified xsi:type="dcterms:W3CDTF">2023-01-16T20:34:43Z</dcterms:modified>
</cp:coreProperties>
</file>