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8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1/5/2024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1/5/2024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1/5/2024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1/5/2024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1/5/2024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39642" y="631065"/>
            <a:ext cx="10187703" cy="5975797"/>
          </a:xfrm>
        </p:spPr>
        <p:txBody>
          <a:bodyPr>
            <a:normAutofit fontScale="90000"/>
          </a:bodyPr>
          <a:lstStyle/>
          <a:p>
            <a:r>
              <a:rPr lang="ru-RU" sz="6600" b="1" dirty="0"/>
              <a:t>Тема</a:t>
            </a:r>
            <a:r>
              <a:rPr lang="ru-RU" sz="6600" dirty="0" smtClean="0"/>
              <a:t>:</a:t>
            </a:r>
            <a:br>
              <a:rPr lang="ru-RU" sz="6600" dirty="0" smtClean="0"/>
            </a:br>
            <a:r>
              <a:rPr lang="ru-RU" sz="6600" dirty="0" smtClean="0"/>
              <a:t> </a:t>
            </a:r>
            <a:r>
              <a:rPr lang="ru-RU" sz="6600" dirty="0"/>
              <a:t>Генная инженерия растений</a:t>
            </a:r>
            <a:br>
              <a:rPr lang="ru-RU" sz="6600" dirty="0"/>
            </a:br>
            <a:r>
              <a:rPr lang="ru-RU" sz="6600" b="1" dirty="0"/>
              <a:t> </a:t>
            </a: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sz="4900" b="1" dirty="0">
                <a:solidFill>
                  <a:srgbClr val="002060"/>
                </a:solidFill>
              </a:rPr>
              <a:t> </a:t>
            </a:r>
            <a:r>
              <a:rPr lang="ru-RU" sz="4900" dirty="0">
                <a:solidFill>
                  <a:srgbClr val="002060"/>
                </a:solidFill>
              </a:rPr>
              <a:t/>
            </a:r>
            <a:br>
              <a:rPr lang="ru-RU" sz="4900" dirty="0">
                <a:solidFill>
                  <a:srgbClr val="002060"/>
                </a:solidFill>
              </a:rPr>
            </a:br>
            <a:r>
              <a:rPr lang="kk-KZ" sz="2700" b="1" dirty="0" smtClean="0">
                <a:solidFill>
                  <a:srgbClr val="002060"/>
                </a:solidFill>
              </a:rPr>
              <a:t>Выполнила</a:t>
            </a:r>
            <a:r>
              <a:rPr lang="kk-KZ" sz="2700" b="1" dirty="0">
                <a:solidFill>
                  <a:srgbClr val="002060"/>
                </a:solidFill>
              </a:rPr>
              <a:t>: </a:t>
            </a:r>
            <a:r>
              <a:rPr lang="kk-KZ" sz="2700" b="1" dirty="0" smtClean="0">
                <a:solidFill>
                  <a:srgbClr val="002060"/>
                </a:solidFill>
              </a:rPr>
              <a:t>Жекшенбекова АДИНА ЖЕКШЕНБЕКОВНА</a:t>
            </a:r>
            <a:r>
              <a:rPr lang="ru-RU" sz="2700" dirty="0">
                <a:solidFill>
                  <a:srgbClr val="002060"/>
                </a:solidFill>
              </a:rPr>
              <a:t/>
            </a:r>
            <a:br>
              <a:rPr lang="ru-RU" sz="2700" dirty="0">
                <a:solidFill>
                  <a:srgbClr val="002060"/>
                </a:solidFill>
              </a:rPr>
            </a:br>
            <a:r>
              <a:rPr lang="ru-RU" sz="2700" dirty="0">
                <a:solidFill>
                  <a:srgbClr val="002060"/>
                </a:solidFill>
              </a:rPr>
              <a:t/>
            </a:r>
            <a:br>
              <a:rPr lang="ru-RU" sz="2700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382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298" y="481062"/>
            <a:ext cx="10939498" cy="6074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01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183" y="669700"/>
            <a:ext cx="11822805" cy="5731099"/>
          </a:xfrm>
        </p:spPr>
        <p:txBody>
          <a:bodyPr>
            <a:noAutofit/>
          </a:bodyPr>
          <a:lstStyle/>
          <a:p>
            <a:pPr algn="l"/>
            <a:r>
              <a:rPr lang="ru-RU" sz="17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</a:t>
            </a:r>
            <a:r>
              <a:rPr lang="ru-RU" sz="17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7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7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</a:t>
            </a:r>
            <a:r>
              <a:rPr lang="ru-RU" sz="1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возникла генная инженерия? Каким образом можно модифицировать растения? И какими свойствами обладают измененные растения? Об этом рассказывает доктор биологических наук Алишер Тураев.</a:t>
            </a:r>
            <a:br>
              <a:rPr lang="ru-RU" sz="1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Генная инженерия как наука возникла в 1978 году, когда американские ученые Янг и </a:t>
            </a:r>
            <a:r>
              <a:rPr lang="ru-RU" sz="17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Бойер</a:t>
            </a:r>
            <a:r>
              <a:rPr lang="ru-RU" sz="1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сшили </a:t>
            </a:r>
            <a:r>
              <a:rPr lang="ru-RU" sz="17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двухцепочечную</a:t>
            </a:r>
            <a:r>
              <a:rPr lang="ru-RU" sz="1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ДНК в пробирке и опубликовали эти данные. Гуманность ученых-генетиков проявилась в то время тем фактом, что сразу же после опубликования данной работы ученые собрались на самой знаменитой конференции, которая называется </a:t>
            </a:r>
            <a:r>
              <a:rPr lang="ru-RU" sz="17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Асиломарская</a:t>
            </a:r>
            <a:r>
              <a:rPr lang="ru-RU" sz="1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конференция, и объявили мораторий на все исследования по генной инженерии растений до тех пор, пока не будут найдены условия проведений таких экспериментов в лабораториях. Около 10 лет ученые разрабатывали системы работы в лабораторных условиях в области генной инженерии. Что такое генная инженерия растений? Генная инженерия растений — это метод, который позволяет нам улучшать растения, модифицировать растения с помощью молекулярных методов.</a:t>
            </a:r>
            <a:br>
              <a:rPr lang="ru-RU" sz="1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были разные. Вначале брали растительную клетку и физически вносили в нее чужеродный генетический материал. После внесения чужеродного генетического материала надо было отобрать те клетки, которые имеют материал, среди тех клеток, которые не имеют данного материала. Это были достаточно примитивные эксперименты в 80-х годах. В те же годы ученые нашли фантастически интересный феномен, который был известен природе очень долгое время. Все видели, что иногда в растительных стеблях возникают определенные такие шарики типа опухолей — ученые изучали данный феномен. Все знали, что это симбиоз растения и бактерии. Эти бактерии — почвенные бактерии, агробактерии (</a:t>
            </a:r>
            <a:r>
              <a:rPr lang="ru-RU" sz="17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Agrobacterium</a:t>
            </a:r>
            <a:r>
              <a:rPr lang="ru-RU" sz="1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tumefaciens</a:t>
            </a:r>
            <a:r>
              <a:rPr lang="ru-RU" sz="1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Механизм данного процесса был неизвестен. В начале 80-х появились публикации, когда ученые выяснили, что бактерия заставляет растения делать тот продукт, который необходим для жизнедеятельности бактерий, с помощью переноса части гена бактерии в растительную клетку.</a:t>
            </a:r>
          </a:p>
        </p:txBody>
      </p:sp>
    </p:spTree>
    <p:extLst>
      <p:ext uri="{BB962C8B-B14F-4D97-AF65-F5344CB8AC3E}">
        <p14:creationId xmlns:p14="http://schemas.microsoft.com/office/powerpoint/2010/main" val="592455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31820" y="218942"/>
            <a:ext cx="5576551" cy="43916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b="1" dirty="0"/>
              <a:t>1. История развития генной инженерии</a:t>
            </a:r>
          </a:p>
          <a:p>
            <a:pPr marL="0" indent="0">
              <a:buNone/>
            </a:pPr>
            <a:r>
              <a:rPr lang="ru-RU" sz="1600" dirty="0"/>
              <a:t>Генная инженерия появилась благодаря работам многих исследователей в разных отраслях биохимии и молекулярной генетики. На протяжении многих лет главным классом макромолекул считали белки. Существовало даже предположение, что гены имеют белковую природу. Лишь в 1944 году </a:t>
            </a:r>
            <a:r>
              <a:rPr lang="ru-RU" sz="1600" dirty="0" err="1"/>
              <a:t>Эйвери</a:t>
            </a:r>
            <a:r>
              <a:rPr lang="ru-RU" sz="1600" dirty="0"/>
              <a:t>, Мак </a:t>
            </a:r>
            <a:r>
              <a:rPr lang="ru-RU" sz="1600" dirty="0" err="1"/>
              <a:t>Леод</a:t>
            </a:r>
            <a:r>
              <a:rPr lang="ru-RU" sz="1600" dirty="0"/>
              <a:t> и Мак </a:t>
            </a:r>
            <a:r>
              <a:rPr lang="ru-RU" sz="1600" dirty="0" err="1"/>
              <a:t>Карти</a:t>
            </a:r>
            <a:r>
              <a:rPr lang="ru-RU" sz="1600" dirty="0"/>
              <a:t> показали, что носителем наследственной информации является ДНК. С этого времени начинается интенсивное изучение нуклеиновых кислот. Спустя десятилетие, в 1953 году Дж. Уотсон и Ф. Крик создали двуспиральную модель ДНК. Именно этот год принято считать годом рождения молекулярной биологии.</a:t>
            </a:r>
          </a:p>
          <a:p>
            <a:pPr marL="0" indent="0">
              <a:buNone/>
            </a:pPr>
            <a:r>
              <a:rPr lang="ru-RU" sz="1600" dirty="0"/>
              <a:t>На рубеже 50 - 60-х годов были выяснены свойства генетического кода, а к концу 60-х годов его универсальность была подтверждена экспериментально.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2856" y="592428"/>
            <a:ext cx="7786921" cy="5832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956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/>
          <a:srcRect l="14158" t="4913" r="5612" b="6312"/>
          <a:stretch/>
        </p:blipFill>
        <p:spPr>
          <a:xfrm>
            <a:off x="167426" y="334850"/>
            <a:ext cx="7534140" cy="62524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0" y="174817"/>
            <a:ext cx="8774806" cy="6572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823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950" y="257909"/>
            <a:ext cx="10364451" cy="437551"/>
          </a:xfrm>
        </p:spPr>
        <p:txBody>
          <a:bodyPr>
            <a:noAutofit/>
          </a:bodyPr>
          <a:lstStyle/>
          <a:p>
            <a:r>
              <a:rPr lang="ru-RU" b="1" dirty="0"/>
              <a:t>Методы генетической инженерии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/>
          <a:srcRect t="17806"/>
          <a:stretch/>
        </p:blipFill>
        <p:spPr>
          <a:xfrm>
            <a:off x="1378704" y="875763"/>
            <a:ext cx="9296942" cy="5731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255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/>
          <a:srcRect b="22026"/>
          <a:stretch/>
        </p:blipFill>
        <p:spPr>
          <a:xfrm>
            <a:off x="489397" y="151571"/>
            <a:ext cx="11229175" cy="6558321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103030" y="0"/>
            <a:ext cx="12088969" cy="6619741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Преимущества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недостатки генной инженерии растений</a:t>
            </a:r>
          </a:p>
          <a:p>
            <a:pPr algn="ctr"/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преимуществ генной инженерии можно выделить:</a:t>
            </a:r>
          </a:p>
          <a:p>
            <a:pPr lvl="0" algn="ctr"/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Генетическая трансформация растений ускоряет селекционный процесс, она позволяет прививать новые “полезные” для людей признаки, такие как большая урожайность, скорость роста и др.</a:t>
            </a:r>
          </a:p>
          <a:p>
            <a:pPr lvl="0" algn="ctr"/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помощи </a:t>
            </a:r>
            <a:r>
              <a:rPr lang="ru-RU" sz="1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генномодифицированных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растений возможно создание более дешёвых лекарств (инсулин), по сравнению с синтетическим методом.</a:t>
            </a:r>
          </a:p>
          <a:p>
            <a:pPr lvl="0" algn="ctr"/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Из-за большей устойчивости к среде и стабильной урожайности, генетически модифицированные растения могут решить проблему голодающих стран</a:t>
            </a:r>
          </a:p>
          <a:p>
            <a:pPr algn="ctr"/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Недостатками являются:</a:t>
            </a:r>
          </a:p>
          <a:p>
            <a:pPr lvl="0" algn="ctr"/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ГМ-растения, устойчивые к насекомым-вредителям, могут быть мутагенными и оказывать сильное негативное влияние на человеческие эмбрионы.</a:t>
            </a:r>
          </a:p>
          <a:p>
            <a:pPr lvl="0" algn="ctr"/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Риск образования опухолей существует и при использовании </a:t>
            </a:r>
            <a:r>
              <a:rPr lang="ru-RU" sz="1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трансгенных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растений, отличающихся повышенной урожайностью за счет ряда ферментов. В результате внутриклеточных процессов в некоторых ГМ-сортах табака и риса накапливаются биологически активные продукты разложения этих ферментов, способные спровоцировать развитие рака.</a:t>
            </a:r>
          </a:p>
          <a:p>
            <a:pPr lvl="0" algn="ctr"/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чужеродные гены могут встраиваться в кишечную микрофлору человека. Большинство ГМ-растений содержит гены устойчивости к антибиотикам. Использование таких продуктов питания может привести к тому, что традиционные методы лечения с помощью антибиотиков будут малоэффективны.</a:t>
            </a:r>
          </a:p>
          <a:p>
            <a:pPr lvl="0" algn="ctr"/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 в пищевую цепочку человека мутагенной еды может привести к распространению новых штаммов болезнетворных бактерий, а также к увеличению числа людей, </a:t>
            </a:r>
            <a:endParaRPr lang="ru-RU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страдающих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пищевыми аллергиями.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895935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8169" y="2730653"/>
            <a:ext cx="10364451" cy="1596177"/>
          </a:xfrm>
        </p:spPr>
        <p:txBody>
          <a:bodyPr>
            <a:normAutofit fontScale="90000"/>
          </a:bodyPr>
          <a:lstStyle/>
          <a:p>
            <a:r>
              <a:rPr lang="ru-RU" dirty="0"/>
              <a:t>Генная инженерия растений — это </a:t>
            </a:r>
            <a:r>
              <a:rPr lang="ru-RU" b="1" dirty="0"/>
              <a:t>метод, который позволяет нам улучшать растения, модифицировать растения с помощью молекулярных методов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/>
              <a:t>Технологии были разные. Вначале брали растительную клетку и физически вносили в нее чужеродный генетический материал. После внесения чужеродного генетического материала надо было отобрать те клетки, которые имеют материал, среди тех клеток, которые не имеют данного материала.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1131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44699" y="244699"/>
            <a:ext cx="11032901" cy="6413677"/>
          </a:xfrm>
        </p:spPr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r>
              <a:rPr lang="ru-RU" sz="2900" b="1" dirty="0"/>
              <a:t>Список литературы</a:t>
            </a:r>
          </a:p>
          <a:p>
            <a:pPr lvl="0"/>
            <a:r>
              <a:rPr lang="ru-RU" sz="3000" b="1" dirty="0"/>
              <a:t>«Биотехнология проблемы и перспективы» - Егоров Н.С., Москва, «Высшая школа» 1987 г.</a:t>
            </a:r>
          </a:p>
          <a:p>
            <a:pPr lvl="0"/>
            <a:r>
              <a:rPr lang="ru-RU" sz="3000" b="1" dirty="0"/>
              <a:t>«Биотехнология» - Коростелева Н.И., Громова Т.В., Жукова И.Г.</a:t>
            </a:r>
          </a:p>
          <a:p>
            <a:pPr lvl="0"/>
            <a:r>
              <a:rPr lang="ru-RU" sz="3000" b="1" dirty="0"/>
              <a:t>Генетическая инженерия растений [Электронный ресурс. URL: </a:t>
            </a:r>
            <a:r>
              <a:rPr lang="ru-RU" sz="3000" b="1" u="sng" dirty="0"/>
              <a:t>https://studopedia.ru/21_80235_geneticheskaya-inzheneriya-rasteniy.html</a:t>
            </a:r>
            <a:r>
              <a:rPr lang="ru-RU" sz="3000" b="1" dirty="0"/>
              <a:t>] (дата обращения 01.10.2022)</a:t>
            </a:r>
          </a:p>
          <a:p>
            <a:pPr lvl="0"/>
            <a:r>
              <a:rPr lang="ru-RU" sz="3000" b="1" dirty="0" err="1"/>
              <a:t>Маниатис</a:t>
            </a:r>
            <a:r>
              <a:rPr lang="ru-RU" sz="3000" b="1" dirty="0"/>
              <a:t> Г. «Молекулярное клонирование» (методы генетической инженерии) / </a:t>
            </a:r>
            <a:r>
              <a:rPr lang="ru-RU" sz="3000" b="1" dirty="0" err="1"/>
              <a:t>Маниатис</a:t>
            </a:r>
            <a:r>
              <a:rPr lang="ru-RU" sz="3000" b="1" dirty="0"/>
              <a:t> Г., </a:t>
            </a:r>
            <a:r>
              <a:rPr lang="ru-RU" sz="3000" b="1" dirty="0" err="1"/>
              <a:t>Фрич</a:t>
            </a:r>
            <a:r>
              <a:rPr lang="ru-RU" sz="3000" b="1" dirty="0"/>
              <a:t> Э., </a:t>
            </a:r>
            <a:r>
              <a:rPr lang="ru-RU" sz="3000" b="1" dirty="0" err="1"/>
              <a:t>Сэмбрук</a:t>
            </a:r>
            <a:r>
              <a:rPr lang="ru-RU" sz="3000" b="1" dirty="0"/>
              <a:t> Дж. 1984 г.</a:t>
            </a:r>
          </a:p>
          <a:p>
            <a:pPr lvl="0"/>
            <a:r>
              <a:rPr lang="ru-RU" sz="3000" b="1" dirty="0"/>
              <a:t>«Генетическая инженерия растений» учебное пособие - И.А. </a:t>
            </a:r>
            <a:r>
              <a:rPr lang="ru-RU" sz="3000" b="1" dirty="0" err="1"/>
              <a:t>Лундовских</a:t>
            </a:r>
            <a:r>
              <a:rPr lang="ru-RU" sz="3000" b="1" dirty="0"/>
              <a:t>, Е.А. </a:t>
            </a:r>
            <a:r>
              <a:rPr lang="ru-RU" sz="3000" b="1" dirty="0" err="1"/>
              <a:t>Бессолицына</a:t>
            </a:r>
            <a:r>
              <a:rPr lang="ru-RU" sz="3000" b="1" dirty="0"/>
              <a:t>, Киров 2011 г.</a:t>
            </a:r>
          </a:p>
          <a:p>
            <a:pPr lvl="0" fontAlgn="base"/>
            <a:r>
              <a:rPr lang="ru-RU" sz="3000" b="1" dirty="0" err="1"/>
              <a:t>Бейсон</a:t>
            </a:r>
            <a:r>
              <a:rPr lang="ru-RU" sz="3000" b="1" dirty="0"/>
              <a:t> Ж. Генетика. - М.: Просвещение, 2007. - 128с.</a:t>
            </a:r>
          </a:p>
          <a:p>
            <a:pPr lvl="0" fontAlgn="base"/>
            <a:r>
              <a:rPr lang="ru-RU" sz="3000" b="1" dirty="0"/>
              <a:t>Берг Р. Наследственность и наследственные болезни человека. - М.: Наука, 2007. - 140с.</a:t>
            </a:r>
          </a:p>
          <a:p>
            <a:pPr lvl="0" fontAlgn="base"/>
            <a:r>
              <a:rPr lang="ru-RU" sz="3000" b="1" dirty="0"/>
              <a:t>Волков А. В поисках «человека прозрачного»: Как гены влияют на человека // Знание-сила. - 2006. - № 10. -С.61-63</a:t>
            </a:r>
          </a:p>
          <a:p>
            <a:pPr lvl="0" fontAlgn="base"/>
            <a:r>
              <a:rPr lang="ru-RU" sz="3000" b="1" dirty="0" err="1"/>
              <a:t>Гайсинович</a:t>
            </a:r>
            <a:r>
              <a:rPr lang="ru-RU" sz="3000" b="1" dirty="0"/>
              <a:t> А.Е. Зарождение генетики. - М.: Наука, 2007. - 194</a:t>
            </a:r>
          </a:p>
          <a:p>
            <a:pPr lvl="0" fontAlgn="base"/>
            <a:r>
              <a:rPr lang="ru-RU" sz="3000" b="1" dirty="0" err="1"/>
              <a:t>Голубовский</a:t>
            </a:r>
            <a:r>
              <a:rPr lang="ru-RU" sz="3000" b="1" dirty="0"/>
              <a:t> М. И снова: о наследовании приобретенных признаков // Знание-сила. - 2007. - № 8. - С.44-52</a:t>
            </a:r>
          </a:p>
          <a:p>
            <a:pPr lvl="0" fontAlgn="base"/>
            <a:r>
              <a:rPr lang="ru-RU" sz="3000" b="1" dirty="0"/>
              <a:t>Дубинин Н.П. Генетика вчера, сегодня и завтра. - М.: Наука, 2008. - 210с.</a:t>
            </a:r>
          </a:p>
          <a:p>
            <a:pPr lvl="0" fontAlgn="base"/>
            <a:r>
              <a:rPr lang="ru-RU" sz="3000" b="1" dirty="0"/>
              <a:t>Иванова Л. Забота об окружающей среде - забота о здоровье // Воспитание школьников. - 2008. - № 10. - с.45 - 46</a:t>
            </a:r>
          </a:p>
          <a:p>
            <a:pPr lvl="0" fontAlgn="base"/>
            <a:r>
              <a:rPr lang="ru-RU" sz="3000" b="1" dirty="0" err="1"/>
              <a:t>Лурия</a:t>
            </a:r>
            <a:r>
              <a:rPr lang="ru-RU" sz="3000" b="1" dirty="0"/>
              <a:t> А.Р. О природе психологических функций и ее изменчивости в свете генетического анализа // Вопросы психологии. - 2007. - № 4. - С.4-19</a:t>
            </a:r>
          </a:p>
          <a:p>
            <a:pPr lvl="0" fontAlgn="base"/>
            <a:r>
              <a:rPr lang="ru-RU" sz="3000" b="1" dirty="0"/>
              <a:t>Сойфер В. Арифметика наследственности. - М., 2007. - 253с.</a:t>
            </a:r>
          </a:p>
          <a:p>
            <a:pPr lvl="0" fontAlgn="base"/>
            <a:r>
              <a:rPr lang="ru-RU" sz="3000" b="1" dirty="0"/>
              <a:t>Строганов Ю. Монстры из докторского альбома. // Труд, 1996. - 2 апр. С.4.</a:t>
            </a:r>
          </a:p>
          <a:p>
            <a:pPr lvl="0" fontAlgn="base"/>
            <a:r>
              <a:rPr lang="ru-RU" sz="3000" b="1" dirty="0"/>
              <a:t>Фишер Э. Дешифровщики наследственности: Об истории и достижениях генетики // ГКО. - 1999. - № 9. - С.131-140</a:t>
            </a:r>
          </a:p>
          <a:p>
            <a:pPr lvl="0" fontAlgn="base"/>
            <a:r>
              <a:rPr lang="ru-RU" sz="3000" b="1" dirty="0"/>
              <a:t>Щелкунов С.Н. Генетическая инженерия. - Новосибирск, 2006. - 304с.</a:t>
            </a:r>
          </a:p>
          <a:p>
            <a:pPr marL="0" indent="0">
              <a:buNone/>
            </a:pPr>
            <a:endParaRPr lang="ru-RU" sz="3000" b="1" dirty="0"/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14020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17</TotalTime>
  <Words>378</Words>
  <Application>Microsoft Office PowerPoint</Application>
  <PresentationFormat>Произвольный</PresentationFormat>
  <Paragraphs>37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Капля</vt:lpstr>
      <vt:lpstr>Тема:  Генная инженерия растений       Выполнила: Жекшенбекова АДИНА ЖЕКШЕНБЕКОВНА  </vt:lpstr>
      <vt:lpstr>Презентация PowerPoint</vt:lpstr>
      <vt:lpstr>вВЕДЕНИЕ Когда возникла генная инженерия? Каким образом можно модифицировать растения? И какими свойствами обладают измененные растения? Об этом рассказывает доктор биологических наук Алишер Тураев. Генная инженерия как наука возникла в 1978 году, когда американские ученые Янг и Бойер сшили двухцепочечную ДНК в пробирке и опубликовали эти данные. Гуманность ученых-генетиков проявилась в то время тем фактом, что сразу же после опубликования данной работы ученые собрались на самой знаменитой конференции, которая называется Асиломарская конференция, и объявили мораторий на все исследования по генной инженерии растений до тех пор, пока не будут найдены условия проведений таких экспериментов в лабораториях. Около 10 лет ученые разрабатывали системы работы в лабораторных условиях в области генной инженерии. Что такое генная инженерия растений? Генная инженерия растений — это метод, который позволяет нам улучшать растения, модифицировать растения с помощью молекулярных методов. Технологии были разные. Вначале брали растительную клетку и физически вносили в нее чужеродный генетический материал. После внесения чужеродного генетического материала надо было отобрать те клетки, которые имеют материал, среди тех клеток, которые не имеют данного материала. Это были достаточно примитивные эксперименты в 80-х годах. В те же годы ученые нашли фантастически интересный феномен, который был известен природе очень долгое время. Все видели, что иногда в растительных стеблях возникают определенные такие шарики типа опухолей — ученые изучали данный феномен. Все знали, что это симбиоз растения и бактерии. Эти бактерии — почвенные бактерии, агробактерии (Agrobacterium tumefaciens). Механизм данного процесса был неизвестен. В начале 80-х появились публикации, когда ученые выяснили, что бактерия заставляет растения делать тот продукт, который необходим для жизнедеятельности бактерий, с помощью переноса части гена бактерии в растительную клетку.</vt:lpstr>
      <vt:lpstr>Презентация PowerPoint</vt:lpstr>
      <vt:lpstr>Презентация PowerPoint</vt:lpstr>
      <vt:lpstr>Методы генетической инженерии</vt:lpstr>
      <vt:lpstr>Презентация PowerPoint</vt:lpstr>
      <vt:lpstr>Генная инженерия растений — это метод, который позволяет нам улучшать растения, модифицировать растения с помощью молекулярных методов. Технологии были разные. Вначале брали растительную клетку и физически вносили в нее чужеродный генетический материал. После внесения чужеродного генетического материала надо было отобрать те клетки, которые имеют материал, среди тех клеток, которые не имеют данного материала.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 Генная инженерия растений       Проверил: Юсупов Т.Т. Выполнила: Жекшенбекова А.Ж. Группа: Б(м)-1-23</dc:title>
  <dc:creator>Bio</dc:creator>
  <cp:lastModifiedBy>Пользователь</cp:lastModifiedBy>
  <cp:revision>3</cp:revision>
  <dcterms:created xsi:type="dcterms:W3CDTF">2023-10-24T08:21:56Z</dcterms:created>
  <dcterms:modified xsi:type="dcterms:W3CDTF">2024-01-04T18:47:21Z</dcterms:modified>
</cp:coreProperties>
</file>