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3"/>
  </p:notesMasterIdLst>
  <p:sldIdLst>
    <p:sldId id="256" r:id="rId5"/>
    <p:sldId id="259" r:id="rId6"/>
    <p:sldId id="257" r:id="rId7"/>
    <p:sldId id="258" r:id="rId8"/>
    <p:sldId id="260" r:id="rId9"/>
    <p:sldId id="261" r:id="rId10"/>
    <p:sldId id="262" r:id="rId11"/>
    <p:sldId id="263" r:id="rId12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7" autoAdjust="0"/>
    <p:restoredTop sz="95226" autoAdjust="0"/>
  </p:normalViewPr>
  <p:slideViewPr>
    <p:cSldViewPr snapToGrid="0" snapToObjects="1">
      <p:cViewPr varScale="1">
        <p:scale>
          <a:sx n="57" d="100"/>
          <a:sy n="57" d="100"/>
        </p:scale>
        <p:origin x="232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818D1-1E60-FC4B-BE1D-62F3FC11D560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3F5BC-EE09-D843-9F13-D67D83E10E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689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73F5BC-EE09-D843-9F13-D67D83E10ED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043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Chal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2CA37E6-4BAC-454D-8A6F-BF80BD34B2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" y="0"/>
            <a:ext cx="7772402" cy="10058400"/>
            <a:chOff x="-2" y="0"/>
            <a:chExt cx="7772402" cy="10058400"/>
          </a:xfrm>
        </p:grpSpPr>
        <p:pic>
          <p:nvPicPr>
            <p:cNvPr id="8" name="Picture 7" descr="Chalk&#10;">
              <a:extLst>
                <a:ext uri="{FF2B5EF4-FFF2-40B4-BE49-F238E27FC236}">
                  <a16:creationId xmlns:a16="http://schemas.microsoft.com/office/drawing/2014/main" id="{6F361118-4EAD-1C4C-8BAE-252AFAE8AD1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1069" t="19749" r="33720" b="11874"/>
            <a:stretch/>
          </p:blipFill>
          <p:spPr>
            <a:xfrm flipV="1">
              <a:off x="0" y="0"/>
              <a:ext cx="7772400" cy="1005840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392F4A3-0708-1845-BD63-85F6A3C1FCB9}"/>
                </a:ext>
              </a:extLst>
            </p:cNvPr>
            <p:cNvSpPr/>
            <p:nvPr userDrawn="1"/>
          </p:nvSpPr>
          <p:spPr>
            <a:xfrm>
              <a:off x="-2" y="0"/>
              <a:ext cx="7772400" cy="10058400"/>
            </a:xfrm>
            <a:prstGeom prst="rect">
              <a:avLst/>
            </a:prstGeom>
            <a:gradFill>
              <a:gsLst>
                <a:gs pos="51000">
                  <a:schemeClr val="bg1">
                    <a:alpha val="0"/>
                  </a:schemeClr>
                </a:gs>
                <a:gs pos="67000">
                  <a:schemeClr val="bg1">
                    <a:alpha val="8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itle 20">
            <a:extLst>
              <a:ext uri="{FF2B5EF4-FFF2-40B4-BE49-F238E27FC236}">
                <a16:creationId xmlns:a16="http://schemas.microsoft.com/office/drawing/2014/main" id="{5C435DD1-28A6-224F-8076-C25F1CFFE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4351" y="2093976"/>
            <a:ext cx="6703695" cy="1097280"/>
          </a:xfrm>
        </p:spPr>
        <p:txBody>
          <a:bodyPr anchor="b">
            <a:normAutofit/>
          </a:bodyPr>
          <a:lstStyle>
            <a:lvl1pPr algn="ctr">
              <a:defRPr sz="2400" cap="all" baseline="0">
                <a:solidFill>
                  <a:schemeClr val="bg1"/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2B804BD-6EC5-8643-9606-D03782FE24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0868" y="3110230"/>
            <a:ext cx="6570663" cy="2147570"/>
          </a:xfrm>
        </p:spPr>
        <p:txBody>
          <a:bodyPr>
            <a:normAutofit/>
          </a:bodyPr>
          <a:lstStyle>
            <a:lvl1pPr marL="0" indent="0" algn="ctr">
              <a:buNone/>
              <a:defRPr sz="16600" b="1" i="0" spc="600">
                <a:ln w="53975">
                  <a:solidFill>
                    <a:schemeClr val="bg1"/>
                  </a:solidFill>
                </a:ln>
                <a:noFill/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88D7A4-3325-DD4F-95E7-94DF1E8D6C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19225" y="5288598"/>
            <a:ext cx="4933950" cy="639762"/>
          </a:xfrm>
        </p:spPr>
        <p:txBody>
          <a:bodyPr>
            <a:noAutofit/>
          </a:bodyPr>
          <a:lstStyle>
            <a:lvl1pPr marL="0" indent="0" algn="ctr">
              <a:buNone/>
              <a:defRPr sz="3200" b="1" i="0" spc="300">
                <a:solidFill>
                  <a:schemeClr val="bg1"/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EB0021D-CE1E-3C40-ADC3-327C774223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59175" y="6142038"/>
            <a:ext cx="5254052" cy="528585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 i="0">
                <a:solidFill>
                  <a:schemeClr val="bg2">
                    <a:lumMod val="50000"/>
                  </a:schemeClr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AFAA199-F3D1-9F4F-B2DB-84817A7FBD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32050" y="6624605"/>
            <a:ext cx="2909888" cy="703738"/>
          </a:xfrm>
        </p:spPr>
        <p:txBody>
          <a:bodyPr>
            <a:noAutofit/>
          </a:bodyPr>
          <a:lstStyle>
            <a:lvl1pPr marL="0" indent="0" algn="ctr">
              <a:buNone/>
              <a:defRPr sz="2000" b="0" i="0">
                <a:solidFill>
                  <a:schemeClr val="bg2">
                    <a:lumMod val="50000"/>
                  </a:schemeClr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A655A3CC-B870-0745-A11D-22BB450A17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28116" y="7566540"/>
            <a:ext cx="5916168" cy="1478280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500" b="0" i="0">
                <a:solidFill>
                  <a:schemeClr val="bg2">
                    <a:lumMod val="50000"/>
                  </a:schemeClr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7874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Chal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25C4FC1-36FC-4D4D-AAB6-CD2E615B89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" y="0"/>
            <a:ext cx="7772402" cy="10058400"/>
            <a:chOff x="-2" y="0"/>
            <a:chExt cx="7772402" cy="10058400"/>
          </a:xfrm>
        </p:grpSpPr>
        <p:pic>
          <p:nvPicPr>
            <p:cNvPr id="5" name="Picture 4" descr="Chalk">
              <a:extLst>
                <a:ext uri="{FF2B5EF4-FFF2-40B4-BE49-F238E27FC236}">
                  <a16:creationId xmlns:a16="http://schemas.microsoft.com/office/drawing/2014/main" id="{0E0282A2-4652-0E42-82E6-E05A62A8B73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24921" t="20901" r="38584" b="8231"/>
            <a:stretch/>
          </p:blipFill>
          <p:spPr>
            <a:xfrm flipV="1">
              <a:off x="0" y="0"/>
              <a:ext cx="7772400" cy="10058400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99E02B6-BE80-2348-8F32-1D9DEDED5E3C}"/>
                </a:ext>
              </a:extLst>
            </p:cNvPr>
            <p:cNvSpPr/>
            <p:nvPr userDrawn="1"/>
          </p:nvSpPr>
          <p:spPr>
            <a:xfrm>
              <a:off x="-2" y="0"/>
              <a:ext cx="7772400" cy="10058400"/>
            </a:xfrm>
            <a:prstGeom prst="rect">
              <a:avLst/>
            </a:prstGeom>
            <a:gradFill>
              <a:gsLst>
                <a:gs pos="26000">
                  <a:schemeClr val="bg1">
                    <a:alpha val="0"/>
                  </a:schemeClr>
                </a:gs>
                <a:gs pos="80000">
                  <a:schemeClr val="bg1">
                    <a:alpha val="8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Title 5">
            <a:extLst>
              <a:ext uri="{FF2B5EF4-FFF2-40B4-BE49-F238E27FC236}">
                <a16:creationId xmlns:a16="http://schemas.microsoft.com/office/drawing/2014/main" id="{171881A4-24DB-1E4D-957C-941A4D96C9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4351" y="2096650"/>
            <a:ext cx="6703695" cy="1092836"/>
          </a:xfrm>
        </p:spPr>
        <p:txBody>
          <a:bodyPr anchor="b">
            <a:normAutofit/>
          </a:bodyPr>
          <a:lstStyle>
            <a:lvl1pPr algn="ctr">
              <a:defRPr sz="2400" cap="all" baseline="0">
                <a:solidFill>
                  <a:schemeClr val="bg2">
                    <a:lumMod val="50000"/>
                  </a:schemeClr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2B804BD-6EC5-8643-9606-D03782FE24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0868" y="3110230"/>
            <a:ext cx="6570663" cy="2147570"/>
          </a:xfrm>
        </p:spPr>
        <p:txBody>
          <a:bodyPr>
            <a:noAutofit/>
          </a:bodyPr>
          <a:lstStyle>
            <a:lvl1pPr marL="0" indent="0" algn="ctr">
              <a:buNone/>
              <a:defRPr sz="16600" b="1" i="0" spc="600">
                <a:ln w="53975">
                  <a:solidFill>
                    <a:schemeClr val="bg2">
                      <a:lumMod val="75000"/>
                    </a:schemeClr>
                  </a:solidFill>
                </a:ln>
                <a:noFill/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88D7A4-3325-DD4F-95E7-94DF1E8D6C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19225" y="5288598"/>
            <a:ext cx="4933950" cy="639762"/>
          </a:xfrm>
        </p:spPr>
        <p:txBody>
          <a:bodyPr>
            <a:noAutofit/>
          </a:bodyPr>
          <a:lstStyle>
            <a:lvl1pPr marL="0" indent="0" algn="ctr">
              <a:buNone/>
              <a:defRPr sz="3200" b="1" i="0" spc="300">
                <a:solidFill>
                  <a:schemeClr val="bg2">
                    <a:lumMod val="50000"/>
                  </a:schemeClr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A0BFC485-BC15-6A4C-8E79-B7868C15F7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59175" y="6142038"/>
            <a:ext cx="5254052" cy="528585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 i="0">
                <a:solidFill>
                  <a:schemeClr val="bg2">
                    <a:lumMod val="50000"/>
                  </a:schemeClr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057C2B05-D1A8-D043-8749-C174A2B0C6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32050" y="6609615"/>
            <a:ext cx="2909888" cy="703738"/>
          </a:xfrm>
        </p:spPr>
        <p:txBody>
          <a:bodyPr>
            <a:noAutofit/>
          </a:bodyPr>
          <a:lstStyle>
            <a:lvl1pPr marL="0" indent="0" algn="ctr">
              <a:buNone/>
              <a:defRPr sz="2000" b="0" i="0">
                <a:solidFill>
                  <a:schemeClr val="bg2">
                    <a:lumMod val="50000"/>
                  </a:schemeClr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DF253144-886B-C843-B4A4-C6E14C8E80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404" y="7566540"/>
            <a:ext cx="5879592" cy="1478280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500" b="0" i="0">
                <a:solidFill>
                  <a:schemeClr val="bg2">
                    <a:lumMod val="50000"/>
                  </a:schemeClr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6192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Chal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D29BEC6-C841-489E-AD4B-87DE7B37A8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" y="-5"/>
            <a:ext cx="7772400" cy="10058407"/>
            <a:chOff x="-2" y="-5"/>
            <a:chExt cx="7772400" cy="10058407"/>
          </a:xfrm>
        </p:grpSpPr>
        <p:pic>
          <p:nvPicPr>
            <p:cNvPr id="3" name="Picture 2" descr="Chalk">
              <a:extLst>
                <a:ext uri="{FF2B5EF4-FFF2-40B4-BE49-F238E27FC236}">
                  <a16:creationId xmlns:a16="http://schemas.microsoft.com/office/drawing/2014/main" id="{D63F9187-58CE-0B4F-A85C-707A4B4D522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44599" t="1308" r="13833" b="50490"/>
            <a:stretch/>
          </p:blipFill>
          <p:spPr>
            <a:xfrm rot="5400000" flipV="1">
              <a:off x="-1143003" y="1143001"/>
              <a:ext cx="10058402" cy="7772400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274326E-7763-9B46-8005-50ADA2AA283E}"/>
                </a:ext>
              </a:extLst>
            </p:cNvPr>
            <p:cNvSpPr/>
            <p:nvPr userDrawn="1"/>
          </p:nvSpPr>
          <p:spPr>
            <a:xfrm>
              <a:off x="-2" y="-5"/>
              <a:ext cx="7772400" cy="10058400"/>
            </a:xfrm>
            <a:prstGeom prst="rect">
              <a:avLst/>
            </a:prstGeom>
            <a:gradFill>
              <a:gsLst>
                <a:gs pos="37000">
                  <a:schemeClr val="bg1">
                    <a:alpha val="0"/>
                  </a:schemeClr>
                </a:gs>
                <a:gs pos="60000">
                  <a:schemeClr val="bg1">
                    <a:alpha val="8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lt"/>
              </a:endParaRP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C9754941-6B80-2547-A32C-A02E95290C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4353" y="2096654"/>
            <a:ext cx="6703695" cy="1097280"/>
          </a:xfrm>
        </p:spPr>
        <p:txBody>
          <a:bodyPr anchor="b">
            <a:normAutofit/>
          </a:bodyPr>
          <a:lstStyle>
            <a:lvl1pPr algn="ctr">
              <a:defRPr sz="2400" cap="all" baseline="0">
                <a:solidFill>
                  <a:schemeClr val="accent3">
                    <a:lumMod val="50000"/>
                  </a:schemeClr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2B804BD-6EC5-8643-9606-D03782FE24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0868" y="3110230"/>
            <a:ext cx="6570663" cy="2147570"/>
          </a:xfrm>
        </p:spPr>
        <p:txBody>
          <a:bodyPr>
            <a:normAutofit/>
          </a:bodyPr>
          <a:lstStyle>
            <a:lvl1pPr marL="0" indent="0" algn="ctr">
              <a:buNone/>
              <a:defRPr sz="16600" b="1" i="0" spc="600">
                <a:ln w="53975">
                  <a:solidFill>
                    <a:schemeClr val="accent3">
                      <a:lumMod val="75000"/>
                    </a:schemeClr>
                  </a:solidFill>
                </a:ln>
                <a:noFill/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88D7A4-3325-DD4F-95E7-94DF1E8D6C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19225" y="5288598"/>
            <a:ext cx="4933950" cy="639762"/>
          </a:xfrm>
        </p:spPr>
        <p:txBody>
          <a:bodyPr>
            <a:noAutofit/>
          </a:bodyPr>
          <a:lstStyle>
            <a:lvl1pPr marL="0" indent="0" algn="ctr">
              <a:buNone/>
              <a:defRPr sz="3200" b="1" i="0" spc="300">
                <a:solidFill>
                  <a:schemeClr val="accent3">
                    <a:lumMod val="50000"/>
                  </a:schemeClr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666BF948-F7DB-0B40-9AC3-11E8CDE6AA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59175" y="6142038"/>
            <a:ext cx="5254052" cy="528585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 i="0">
                <a:solidFill>
                  <a:schemeClr val="accent3">
                    <a:lumMod val="50000"/>
                  </a:schemeClr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D40B4F63-4B6E-E44B-9A20-DCB57087C2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32050" y="6609615"/>
            <a:ext cx="2909888" cy="703738"/>
          </a:xfrm>
        </p:spPr>
        <p:txBody>
          <a:bodyPr>
            <a:noAutofit/>
          </a:bodyPr>
          <a:lstStyle>
            <a:lvl1pPr marL="0" indent="0" algn="ctr">
              <a:buNone/>
              <a:defRPr sz="2000" b="0" i="0">
                <a:solidFill>
                  <a:schemeClr val="accent3">
                    <a:lumMod val="50000"/>
                  </a:schemeClr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0033581F-C8CA-6C4B-A036-DA8A4DCA42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6404" y="7566540"/>
            <a:ext cx="5879592" cy="1478280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1500" b="0" i="0">
                <a:solidFill>
                  <a:schemeClr val="accent3">
                    <a:lumMod val="50000"/>
                  </a:schemeClr>
                </a:solidFill>
                <a:latin typeface="+mn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0067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C9CAE-DA4D-084D-9155-47962C5DB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7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61988D-873C-AA40-BD23-508EAB58A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DDCFD-85CA-7B41-9A71-FE1BFA71B8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7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A3E00-450E-6647-A0D0-618812194267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20366-CA06-2A4F-9891-B140D98E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7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85F72E-27CB-9547-B36D-E1BD6D23C3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7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90016-CED6-284D-A274-7D641369A4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75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You are Invited to A">
            <a:extLst>
              <a:ext uri="{FF2B5EF4-FFF2-40B4-BE49-F238E27FC236}">
                <a16:creationId xmlns:a16="http://schemas.microsoft.com/office/drawing/2014/main" id="{A22A884B-91F1-7C4C-9041-0F00E0ECB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1" y="147918"/>
            <a:ext cx="6703695" cy="1116106"/>
          </a:xfrm>
        </p:spPr>
        <p:txBody>
          <a:bodyPr/>
          <a:lstStyle/>
          <a:p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Мбу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до «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дши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«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ТаМчылар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»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нмр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рт</a:t>
            </a:r>
            <a:endParaRPr lang="en-US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Holi">
            <a:extLst>
              <a:ext uri="{FF2B5EF4-FFF2-40B4-BE49-F238E27FC236}">
                <a16:creationId xmlns:a16="http://schemas.microsoft.com/office/drawing/2014/main" id="{02AFF627-0AF0-824D-9AA8-9F92F24B90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0868" y="3110230"/>
            <a:ext cx="6570663" cy="2147570"/>
          </a:xfrm>
        </p:spPr>
        <p:txBody>
          <a:bodyPr>
            <a:noAutofit/>
          </a:bodyPr>
          <a:lstStyle/>
          <a:p>
            <a:r>
              <a:rPr lang="ru-RU" sz="8000" dirty="0" smtClean="0"/>
              <a:t>Снежинка</a:t>
            </a:r>
            <a:endParaRPr lang="en-US" dirty="0"/>
          </a:p>
        </p:txBody>
      </p:sp>
      <p:sp>
        <p:nvSpPr>
          <p:cNvPr id="6" name="Celebration">
            <a:extLst>
              <a:ext uri="{FF2B5EF4-FFF2-40B4-BE49-F238E27FC236}">
                <a16:creationId xmlns:a16="http://schemas.microsoft.com/office/drawing/2014/main" id="{CAEB4778-7ACD-E54C-884F-165C03E900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19225" y="4787153"/>
            <a:ext cx="4933950" cy="1141207"/>
          </a:xfrm>
        </p:spPr>
        <p:txBody>
          <a:bodyPr/>
          <a:lstStyle/>
          <a:p>
            <a:r>
              <a:rPr lang="ru-RU" sz="2500" dirty="0" smtClean="0"/>
              <a:t>МАСТЕР КЛАСС ПО ИЗГОТОВЛЕНИЮ</a:t>
            </a:r>
            <a:endParaRPr lang="en-US" sz="2500" dirty="0"/>
          </a:p>
        </p:txBody>
      </p:sp>
      <p:sp>
        <p:nvSpPr>
          <p:cNvPr id="7" name="March 28, 20XX 7:00PM">
            <a:extLst>
              <a:ext uri="{FF2B5EF4-FFF2-40B4-BE49-F238E27FC236}">
                <a16:creationId xmlns:a16="http://schemas.microsoft.com/office/drawing/2014/main" id="{EEF40673-2C80-4341-9450-B8E07512C9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96470" y="6096020"/>
            <a:ext cx="6351860" cy="528585"/>
          </a:xfrm>
        </p:spPr>
        <p:txBody>
          <a:bodyPr/>
          <a:lstStyle/>
          <a:p>
            <a:pPr algn="r"/>
            <a:endParaRPr lang="en-US" dirty="0"/>
          </a:p>
        </p:txBody>
      </p:sp>
      <p:sp>
        <p:nvSpPr>
          <p:cNvPr id="8" name="345 Main Street">
            <a:extLst>
              <a:ext uri="{FF2B5EF4-FFF2-40B4-BE49-F238E27FC236}">
                <a16:creationId xmlns:a16="http://schemas.microsoft.com/office/drawing/2014/main" id="{17955FBC-4B99-E64F-B7ED-BAEF9B38FB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64225" y="6199735"/>
            <a:ext cx="4491316" cy="1128608"/>
          </a:xfrm>
        </p:spPr>
        <p:txBody>
          <a:bodyPr/>
          <a:lstStyle/>
          <a:p>
            <a:r>
              <a:rPr lang="ru-RU" dirty="0"/>
              <a:t>Выполнила</a:t>
            </a:r>
            <a:r>
              <a:rPr lang="ru-RU" dirty="0" smtClean="0"/>
              <a:t>: </a:t>
            </a:r>
            <a:r>
              <a:rPr lang="ru-RU" dirty="0" err="1" smtClean="0"/>
              <a:t>Габитова</a:t>
            </a:r>
            <a:r>
              <a:rPr lang="ru-RU" dirty="0" smtClean="0"/>
              <a:t> Светлана Геннадьевна, </a:t>
            </a:r>
            <a:r>
              <a:rPr lang="ru-RU" dirty="0"/>
              <a:t>педагог </a:t>
            </a:r>
            <a:r>
              <a:rPr lang="ru-RU" dirty="0" smtClean="0"/>
              <a:t>     дополнительного образования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" name="Description">
            <a:extLst>
              <a:ext uri="{FF2B5EF4-FFF2-40B4-BE49-F238E27FC236}">
                <a16:creationId xmlns:a16="http://schemas.microsoft.com/office/drawing/2014/main" id="{F11064FF-2D16-614E-B2C6-C75DAA4501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28116" y="7566540"/>
            <a:ext cx="5916168" cy="147828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err="1" smtClean="0"/>
              <a:t>г.Нижнекамск</a:t>
            </a:r>
            <a:r>
              <a:rPr lang="ru-RU" dirty="0" smtClean="0"/>
              <a:t>, 2024г.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87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404" y="469555"/>
            <a:ext cx="6358159" cy="312080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Перед новым годом все активно начинают украшать свое жилище, изготавливать новогодние атрибуты. представляю вашему вниманию мастер класс по изготовлению снежинок из фольги, которые вы можете использовать для различного новогоднего декора.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600868" y="3227294"/>
            <a:ext cx="6570663" cy="58175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95275" y="4062228"/>
            <a:ext cx="5741897" cy="509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75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351" y="316606"/>
            <a:ext cx="6703695" cy="772606"/>
          </a:xfrm>
        </p:spPr>
        <p:txBody>
          <a:bodyPr/>
          <a:lstStyle/>
          <a:p>
            <a:r>
              <a:rPr lang="ru-RU" dirty="0" smtClean="0"/>
              <a:t>1. Разработать шаблоны для снежинок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>
          <a:xfrm>
            <a:off x="946404" y="6670623"/>
            <a:ext cx="5879592" cy="2374197"/>
          </a:xfrm>
        </p:spPr>
        <p:txBody>
          <a:bodyPr/>
          <a:lstStyle/>
          <a:p>
            <a:r>
              <a:rPr lang="ru-RU" sz="2000" dirty="0" smtClean="0"/>
              <a:t>Шаблоны лучше сделать из плотной бумаги, я использовала двухслойный картон. Для начала разработать дизайн снежинки, в данном случае простая геометрическая форма. Размеры могут варьироваться, от маленьких до больших размеров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4857" y="1600198"/>
            <a:ext cx="6306671" cy="475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6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351" y="134470"/>
            <a:ext cx="6703695" cy="1213437"/>
          </a:xfrm>
        </p:spPr>
        <p:txBody>
          <a:bodyPr/>
          <a:lstStyle/>
          <a:p>
            <a:r>
              <a:rPr lang="ru-RU" dirty="0" smtClean="0"/>
              <a:t>2. Для работы нам понадобится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600866" y="1646235"/>
            <a:ext cx="6570663" cy="2147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>
          <a:xfrm>
            <a:off x="946404" y="6884301"/>
            <a:ext cx="5879592" cy="2160519"/>
          </a:xfrm>
        </p:spPr>
        <p:txBody>
          <a:bodyPr/>
          <a:lstStyle/>
          <a:p>
            <a:pPr algn="l"/>
            <a:r>
              <a:rPr lang="ru-RU" sz="2000" dirty="0" smtClean="0"/>
              <a:t>1.Заготовки для снежинок из картона</a:t>
            </a:r>
          </a:p>
          <a:p>
            <a:pPr algn="l"/>
            <a:r>
              <a:rPr lang="ru-RU" sz="2000" dirty="0" smtClean="0"/>
              <a:t>2.Фольга</a:t>
            </a:r>
          </a:p>
          <a:p>
            <a:pPr algn="l"/>
            <a:r>
              <a:rPr lang="ru-RU" sz="2000" dirty="0" smtClean="0"/>
              <a:t>3.Клей ПВА, ножницы, резак, кисти</a:t>
            </a:r>
          </a:p>
          <a:p>
            <a:pPr algn="l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6" y="1646236"/>
            <a:ext cx="6570663" cy="502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46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351" y="242048"/>
            <a:ext cx="6703695" cy="1573306"/>
          </a:xfrm>
        </p:spPr>
        <p:txBody>
          <a:bodyPr/>
          <a:lstStyle/>
          <a:p>
            <a:r>
              <a:rPr lang="ru-RU" dirty="0" smtClean="0"/>
              <a:t>3. Подготовить фольгу для снежинок, смазать клеем с двух сторон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600868" y="1815354"/>
            <a:ext cx="6570663" cy="344244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5" y="1815354"/>
            <a:ext cx="4933950" cy="36956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5" y="5633258"/>
            <a:ext cx="4933950" cy="336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05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351" y="309282"/>
            <a:ext cx="6703695" cy="1452283"/>
          </a:xfrm>
        </p:spPr>
        <p:txBody>
          <a:bodyPr/>
          <a:lstStyle/>
          <a:p>
            <a:r>
              <a:rPr lang="ru-RU" dirty="0" smtClean="0"/>
              <a:t>4. Прежде чем как сложить фольгу, нужно ее немного сжать и склеить, пройти по плоскости- разгладить.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>
          <a:xfrm>
            <a:off x="2432050" y="6614988"/>
            <a:ext cx="2909888" cy="703738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175" y="1792364"/>
            <a:ext cx="5383672" cy="34537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175" y="5651670"/>
            <a:ext cx="5383672" cy="390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85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868" y="228600"/>
            <a:ext cx="6637178" cy="16148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 Начинаем дорабатывать снежинку с изнанки, протыкаем отверстия и подклеиваем. В итоге, получаем вот такую прекрасную снежинку.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18" y="2096650"/>
            <a:ext cx="5450909" cy="37922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18" y="5928360"/>
            <a:ext cx="5450909" cy="376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01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351" y="174812"/>
            <a:ext cx="6703695" cy="1286268"/>
          </a:xfrm>
        </p:spPr>
        <p:txBody>
          <a:bodyPr/>
          <a:lstStyle/>
          <a:p>
            <a:r>
              <a:rPr lang="ru-RU" dirty="0" smtClean="0"/>
              <a:t>Этими снежинками мы украсили елку, которую установили </a:t>
            </a:r>
            <a:r>
              <a:rPr lang="ru-RU" smtClean="0"/>
              <a:t>перед </a:t>
            </a:r>
            <a:r>
              <a:rPr lang="ru-RU" smtClean="0"/>
              <a:t>входом в </a:t>
            </a:r>
            <a:r>
              <a:rPr lang="ru-RU" dirty="0" err="1" smtClean="0"/>
              <a:t>Дши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335897" y="1461080"/>
            <a:ext cx="5243413" cy="39663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69614" y="5010822"/>
            <a:ext cx="3859306" cy="516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2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Holi">
      <a:dk1>
        <a:srgbClr val="000000"/>
      </a:dk1>
      <a:lt1>
        <a:srgbClr val="FFFFFF"/>
      </a:lt1>
      <a:dk2>
        <a:srgbClr val="212745"/>
      </a:dk2>
      <a:lt2>
        <a:srgbClr val="2D7FE5"/>
      </a:lt2>
      <a:accent1>
        <a:srgbClr val="F3554D"/>
      </a:accent1>
      <a:accent2>
        <a:srgbClr val="FD9F59"/>
      </a:accent2>
      <a:accent3>
        <a:srgbClr val="009A00"/>
      </a:accent3>
      <a:accent4>
        <a:srgbClr val="9D2AAF"/>
      </a:accent4>
      <a:accent5>
        <a:srgbClr val="FFD721"/>
      </a:accent5>
      <a:accent6>
        <a:srgbClr val="F141C4"/>
      </a:accent6>
      <a:hlink>
        <a:srgbClr val="56C7AA"/>
      </a:hlink>
      <a:folHlink>
        <a:srgbClr val="59A8D1"/>
      </a:folHlink>
    </a:clrScheme>
    <a:fontScheme name="Custom 14">
      <a:majorFont>
        <a:latin typeface="Posterama"/>
        <a:ea typeface=""/>
        <a:cs typeface=""/>
      </a:majorFont>
      <a:minorFont>
        <a:latin typeface="Postera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1189628-E42C-4A4F-9F17-D368D83C3F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831FEB3-12F7-4964-A90D-E40E059782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971CE2-7427-4023-ADC4-9381180495E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TM11588290</Template>
  <TotalTime>0</TotalTime>
  <Words>156</Words>
  <Application>Microsoft Office PowerPoint</Application>
  <PresentationFormat>Произвольный</PresentationFormat>
  <Paragraphs>19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Posterama</vt:lpstr>
      <vt:lpstr>Office Theme</vt:lpstr>
      <vt:lpstr>Мбу до «дши «ТаМчылар» нмр рт</vt:lpstr>
      <vt:lpstr>   Перед новым годом все активно начинают украшать свое жилище, изготавливать новогодние атрибуты. представляю вашему вниманию мастер класс по изготовлению снежинок из фольги, которые вы можете использовать для различного новогоднего декора. </vt:lpstr>
      <vt:lpstr>1. Разработать шаблоны для снежинок</vt:lpstr>
      <vt:lpstr>2. Для работы нам понадобится</vt:lpstr>
      <vt:lpstr>3. Подготовить фольгу для снежинок, смазать клеем с двух сторон</vt:lpstr>
      <vt:lpstr>4. Прежде чем как сложить фольгу, нужно ее немного сжать и склеить, пройти по плоскости- разгладить.</vt:lpstr>
      <vt:lpstr>5. Начинаем дорабатывать снежинку с изнанки, протыкаем отверстия и подклеиваем. В итоге, получаем вот такую прекрасную снежинку.</vt:lpstr>
      <vt:lpstr>Этими снежинками мы украсили елку, которую установили перед входом в Дши.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2021-05-15T16:01:22Z</dcterms:created>
  <dcterms:modified xsi:type="dcterms:W3CDTF">2024-01-04T18:04:26Z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