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2" r:id="rId2"/>
    <p:sldId id="261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583A5-6BAA-40A8-8092-B1AC0CC1456C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7D4A6-7E23-4D79-87E1-078F57A27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267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29969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72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Жизненный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цикл аскариды и общая характеристика  острицы</a:t>
            </a:r>
            <a:endParaRPr lang="ru-RU" sz="7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537321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Разработала учитель биологии: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Жекшенбекова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Адина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Жекшенбековна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889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Аскарида человеческая, 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Ascaris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lumbricoides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Возбудитель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аскаридоза. Заболевание распространено повсеместно, за исключением арктических, пустынных и полупустынных зон. В мире около 1 млрд. больных аскаридозом.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Морфологические особенности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Длина самки достигает 40 см, самца – 25 см. Живые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паразиты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бело-розового цвета. Тело цилиндрическое, заостренное на концах. На переднем конце тела имеются кутикулярные губы.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895" y="1124744"/>
            <a:ext cx="374458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29807" y="4641436"/>
            <a:ext cx="3119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Рис.1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Аскариды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кишечнике</a:t>
            </a:r>
          </a:p>
        </p:txBody>
      </p:sp>
    </p:spTree>
    <p:extLst>
      <p:ext uri="{BB962C8B-B14F-4D97-AF65-F5344CB8AC3E}">
        <p14:creationId xmlns:p14="http://schemas.microsoft.com/office/powerpoint/2010/main" val="227046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160"/>
            <a:ext cx="6264696" cy="645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352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156" y="-5680"/>
            <a:ext cx="50405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Острица</a:t>
            </a:r>
          </a:p>
          <a:p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Enterobius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vermicularis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возбудитель энтеробиоза. Заболевание распространено повсеместно. По частоте встречаемости занимает первое место среди гельминтозов у детей (60-80% детей дошкольных учреждений). 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Морфологические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тела самки около 10 мм, самца – 2-5 мм, белого цвета. На переднем конце тела находятся вздутия кутикулы – везикулы, а в задней части пищевода – шарообразное расширение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бульбус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участвующие в фиксации паразита к стенкам кишечника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07415" y="1408951"/>
            <a:ext cx="460851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52579" y="5656483"/>
            <a:ext cx="1901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Рис.2.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Острица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65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397" y="6854"/>
            <a:ext cx="5898697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6958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</TotalTime>
  <Words>155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 Тема: Жизненный цикл аскариды и общая характеристика  острицы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студента Тема: Жизненный цикл аскариды и общая характеристика  острицы</dc:title>
  <dc:creator>Пользователь</dc:creator>
  <cp:lastModifiedBy>Пользователь</cp:lastModifiedBy>
  <cp:revision>3</cp:revision>
  <dcterms:created xsi:type="dcterms:W3CDTF">2023-11-01T20:44:06Z</dcterms:created>
  <dcterms:modified xsi:type="dcterms:W3CDTF">2024-01-04T18:52:12Z</dcterms:modified>
</cp:coreProperties>
</file>