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77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/>
              <a:t>Интересные факты из жизни птиц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>
                <a:solidFill>
                  <a:schemeClr val="tx1"/>
                </a:solidFill>
              </a:rPr>
              <a:t>д</a:t>
            </a:r>
            <a:r>
              <a:rPr lang="ru-RU" sz="4400" b="1" i="1" dirty="0" smtClean="0">
                <a:solidFill>
                  <a:schemeClr val="tx1"/>
                </a:solidFill>
              </a:rPr>
              <a:t>ля дошкольников</a:t>
            </a:r>
            <a:endParaRPr lang="ru-RU" sz="4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943986"/>
      </p:ext>
    </p:extLst>
  </p:cSld>
  <p:clrMapOvr>
    <a:masterClrMapping/>
  </p:clrMapOvr>
  <p:transition spd="slow" advTm="9183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3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7859216" cy="720080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              Роскошный клюв</a:t>
            </a:r>
            <a:endParaRPr lang="ru-RU" sz="4000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348880"/>
            <a:ext cx="5111750" cy="381642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2997969" cy="4641379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    Яркая окраска и невероятные размеры клюва тукана остаются загадкой. С помощью клюва тукан добывает различные плоды, сражается с соперниками, прогоняет мелких птичек с их гнезд и лакомится их яйцами.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972713936"/>
      </p:ext>
    </p:extLst>
  </p:cSld>
  <p:clrMapOvr>
    <a:masterClrMapping/>
  </p:clrMapOvr>
  <p:transition spd="slow" advTm="5983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На Земле существует свыше 8600 видов птиц, а ученые до сих пор открывают новые, неизвестные прежде виды.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/>
              <a:t> </a:t>
            </a:r>
            <a:r>
              <a:rPr lang="ru-RU" sz="2800" i="1" dirty="0" smtClean="0"/>
              <a:t>   </a:t>
            </a:r>
          </a:p>
          <a:p>
            <a:pPr marL="0" indent="0">
              <a:buNone/>
            </a:pPr>
            <a:r>
              <a:rPr lang="ru-RU" sz="2800" i="1" dirty="0" smtClean="0"/>
              <a:t> Их можно встретить  на вершинах гор и в угольных шахтах, в джунглях, городах и пустынях, над океанами и на вечных льдах.</a:t>
            </a:r>
          </a:p>
          <a:p>
            <a:pPr marL="0" indent="0">
              <a:buNone/>
            </a:pPr>
            <a:endParaRPr lang="ru-RU" sz="2800" i="1" dirty="0" smtClean="0"/>
          </a:p>
          <a:p>
            <a:pPr marL="0" indent="0">
              <a:buNone/>
            </a:pPr>
            <a:r>
              <a:rPr lang="ru-RU" sz="2800" i="1" dirty="0" smtClean="0"/>
              <a:t>     Они отличаются удивительной красотой и разнообразием окраски. В их повадках  и образе  жизни остается еще немало тайн и загадок.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55678384"/>
      </p:ext>
    </p:extLst>
  </p:cSld>
  <p:clrMapOvr>
    <a:masterClrMapping/>
  </p:clrMapOvr>
  <p:transition spd="slow" advTm="677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332656"/>
            <a:ext cx="7056784" cy="116205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Императорский пингвин  - самая крупная водоплавающая птица</a:t>
            </a:r>
            <a:endParaRPr lang="ru-RU" sz="3200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sz="3000" b="1" i="1" dirty="0" smtClean="0"/>
          </a:p>
          <a:p>
            <a:r>
              <a:rPr lang="ru-RU" sz="3000" b="1" i="1" dirty="0" smtClean="0"/>
              <a:t>Летать не умеет, зато  может нырять на глубину до 265 метров и быстро возвращаться на поверхность, что спасает его от декомпрессии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26" name="Picture 2" descr="E:\Галя\фото для презентаций)\птицы\e195d88220dec00f4a229b17643f67c4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88840"/>
            <a:ext cx="5111750" cy="38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477865"/>
      </p:ext>
    </p:extLst>
  </p:cSld>
  <p:clrMapOvr>
    <a:masterClrMapping/>
  </p:clrMapOvr>
  <p:transition spd="slow" advTm="660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3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75240" cy="1162050"/>
          </a:xfrm>
        </p:spPr>
        <p:txBody>
          <a:bodyPr>
            <a:normAutofit/>
          </a:bodyPr>
          <a:lstStyle/>
          <a:p>
            <a:r>
              <a:rPr lang="ru-RU" sz="3600" i="1" dirty="0"/>
              <a:t> </a:t>
            </a:r>
            <a:r>
              <a:rPr lang="ru-RU" sz="3600" i="1" dirty="0" smtClean="0"/>
              <a:t>            </a:t>
            </a:r>
            <a:r>
              <a:rPr lang="ru-RU" sz="4000" i="1" dirty="0" smtClean="0"/>
              <a:t>Самый громкий голос</a:t>
            </a:r>
            <a:endParaRPr lang="ru-RU" sz="40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5111750" cy="36724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4128" y="1700808"/>
            <a:ext cx="3008313" cy="4691063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 Индийский павлин издает самые громкие среди всех птиц крики, которые слышны за несколько километров.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2427936917"/>
      </p:ext>
    </p:extLst>
  </p:cSld>
  <p:clrMapOvr>
    <a:masterClrMapping/>
  </p:clrMapOvr>
  <p:transition spd="slow" advTm="6740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392488" cy="116205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Крошечный вертолет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/>
              <a:t>Некоторые колибри – самые крохотные в мире птицы. Весят до 1,5 г .Они прекрасно летают вперед  и назад,  в любую сторону, и даже вниз головой. Могут  висеть на одном месте в воздухе, высасывая своим длинным клювиком нектар из цветка.</a:t>
            </a:r>
            <a:endParaRPr lang="ru-RU" sz="2400" b="1" i="1" dirty="0"/>
          </a:p>
        </p:txBody>
      </p:sp>
      <p:pic>
        <p:nvPicPr>
          <p:cNvPr id="2050" name="Picture 2" descr="E:\Галя\фото для презентаций)\птицы\Kolibri-38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84784"/>
            <a:ext cx="5261645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001480"/>
      </p:ext>
    </p:extLst>
  </p:cSld>
  <p:clrMapOvr>
    <a:masterClrMapping/>
  </p:clrMapOvr>
  <p:transition spd="slow" advTm="7079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Самая крупная в мире птица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i="1" dirty="0" smtClean="0"/>
              <a:t>   </a:t>
            </a:r>
            <a:r>
              <a:rPr lang="ru-RU" sz="2200" b="1" i="1" dirty="0" smtClean="0"/>
              <a:t>Страус – нелетающая птица. Его  рост  может достигать 2,7 м, а вес до 156 кг. Он обладатель самых сильных ног в мире. Способен бежать до 20 минут со скоростью 45-70 км/ч.</a:t>
            </a:r>
          </a:p>
          <a:p>
            <a:r>
              <a:rPr lang="ru-RU" sz="2200" b="1" i="1" dirty="0" smtClean="0"/>
              <a:t> Скорлупа </a:t>
            </a:r>
            <a:r>
              <a:rPr lang="ru-RU" sz="2200" b="1" i="1" dirty="0" err="1" smtClean="0"/>
              <a:t>страусиных</a:t>
            </a:r>
            <a:r>
              <a:rPr lang="ru-RU" sz="2200" b="1" i="1" dirty="0" smtClean="0"/>
              <a:t> яиц способна выдержать человека весом до 115 кг.</a:t>
            </a:r>
            <a:endParaRPr lang="ru-RU" sz="2200" b="1" i="1" dirty="0"/>
          </a:p>
        </p:txBody>
      </p:sp>
      <p:pic>
        <p:nvPicPr>
          <p:cNvPr id="3074" name="Picture 2" descr="E:\Галя\фото для презентаций)\птицы\5280605ef070b11727ce972ee78acd2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805" y="260648"/>
            <a:ext cx="520172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628546"/>
      </p:ext>
    </p:extLst>
  </p:cSld>
  <p:clrMapOvr>
    <a:masterClrMapping/>
  </p:clrMapOvr>
  <p:transition spd="slow" advTm="6810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067718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      В программе – пение и танцы</a:t>
            </a:r>
            <a:endParaRPr lang="ru-RU" sz="36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861048"/>
            <a:ext cx="4968875" cy="27949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484784"/>
            <a:ext cx="8136904" cy="1872208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Во время брачных ритуалов японские журавли обычно поют и танцуют. Пары поют дуэтом, запрокинув голову к небу, описывают круги вокруг избранника, издают крики, а потом взлетают в воздух на 2-3 метра.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477808227"/>
      </p:ext>
    </p:extLst>
  </p:cSld>
  <p:clrMapOvr>
    <a:masterClrMapping/>
  </p:clrMapOvr>
  <p:transition spd="slow" advTm="7234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 </a:t>
            </a:r>
            <a:r>
              <a:rPr lang="ru-RU" sz="4000" b="1" i="1" dirty="0"/>
              <a:t>Х</a:t>
            </a:r>
            <a:r>
              <a:rPr lang="ru-RU" sz="4000" b="1" i="1" dirty="0" smtClean="0"/>
              <a:t>ищники</a:t>
            </a:r>
            <a:endParaRPr lang="ru-RU" sz="4000" b="1" i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533847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Самые крупные – кондоры и грифы</a:t>
            </a:r>
            <a:endParaRPr lang="ru-RU" sz="32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789040"/>
            <a:ext cx="4040188" cy="2525117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533847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Самые быстрые и свирепые- соколы и ястребы</a:t>
            </a:r>
            <a:endParaRPr lang="ru-RU" sz="3200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73016"/>
            <a:ext cx="4041775" cy="2760812"/>
          </a:xfrm>
        </p:spPr>
      </p:pic>
    </p:spTree>
    <p:extLst>
      <p:ext uri="{BB962C8B-B14F-4D97-AF65-F5344CB8AC3E}">
        <p14:creationId xmlns:p14="http://schemas.microsoft.com/office/powerpoint/2010/main" val="2484310087"/>
      </p:ext>
    </p:extLst>
  </p:cSld>
  <p:clrMapOvr>
    <a:masterClrMapping/>
  </p:clrMapOvr>
  <p:transition spd="slow" advTm="7396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/>
              <a:t>Птица, впадающая в спячку – белобрюхий козодой. Около 10 г жира птице достаточно, чтобы находиться в спячке до 100 дней.</a:t>
            </a:r>
            <a:endParaRPr lang="ru-RU" sz="2400" b="1" i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23" y="1600200"/>
            <a:ext cx="7105354" cy="4525963"/>
          </a:xfrm>
        </p:spPr>
      </p:pic>
    </p:spTree>
    <p:extLst>
      <p:ext uri="{BB962C8B-B14F-4D97-AF65-F5344CB8AC3E}">
        <p14:creationId xmlns:p14="http://schemas.microsoft.com/office/powerpoint/2010/main" val="2600617125"/>
      </p:ext>
    </p:extLst>
  </p:cSld>
  <p:clrMapOvr>
    <a:masterClrMapping/>
  </p:clrMapOvr>
  <p:transition spd="slow" advTm="4487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330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Интересные факты из жизни птиц</vt:lpstr>
      <vt:lpstr>  На Земле существует свыше 8600 видов птиц, а ученые до сих пор открывают новые, неизвестные прежде виды.</vt:lpstr>
      <vt:lpstr>Императорский пингвин  - самая крупная водоплавающая птица</vt:lpstr>
      <vt:lpstr>             Самый громкий голос</vt:lpstr>
      <vt:lpstr>Крошечный вертолет</vt:lpstr>
      <vt:lpstr>Самая крупная в мире птица</vt:lpstr>
      <vt:lpstr>      В программе – пение и танцы</vt:lpstr>
      <vt:lpstr> Хищники</vt:lpstr>
      <vt:lpstr>Птица, впадающая в спячку – белобрюхий козодой. Около 10 г жира птице достаточно, чтобы находиться в спячке до 100 дней.</vt:lpstr>
      <vt:lpstr>              Роскошный клюв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</dc:title>
  <dc:creator>Галина</dc:creator>
  <cp:lastModifiedBy>Галина</cp:lastModifiedBy>
  <cp:revision>19</cp:revision>
  <dcterms:created xsi:type="dcterms:W3CDTF">2024-01-02T11:02:53Z</dcterms:created>
  <dcterms:modified xsi:type="dcterms:W3CDTF">2024-01-02T15:03:41Z</dcterms:modified>
</cp:coreProperties>
</file>