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76" r:id="rId3"/>
    <p:sldId id="281" r:id="rId4"/>
    <p:sldId id="285" r:id="rId5"/>
    <p:sldId id="288" r:id="rId6"/>
    <p:sldId id="257" r:id="rId7"/>
    <p:sldId id="280" r:id="rId8"/>
    <p:sldId id="287" r:id="rId9"/>
    <p:sldId id="258" r:id="rId10"/>
    <p:sldId id="261" r:id="rId11"/>
    <p:sldId id="262" r:id="rId12"/>
    <p:sldId id="263" r:id="rId13"/>
    <p:sldId id="265" r:id="rId14"/>
    <p:sldId id="269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7" r:id="rId25"/>
    <p:sldId id="278" r:id="rId26"/>
    <p:sldId id="282" r:id="rId27"/>
    <p:sldId id="283" r:id="rId28"/>
    <p:sldId id="284" r:id="rId29"/>
    <p:sldId id="286" r:id="rId30"/>
    <p:sldId id="259" r:id="rId31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25" y="53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E6198-1B01-473E-9FF9-6B465BB9D27B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744A-0ECC-409F-8463-0A7B7582B7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4943872" y="6211669"/>
            <a:ext cx="5501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Elzevir" panose="020B0603050302020204" pitchFamily="34" charset="0"/>
              </a:rPr>
              <a:t>Автор: Колышкина Елена Владимировна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Elzevir" panose="020B0603050302020204" pitchFamily="34" charset="0"/>
              </a:rPr>
              <a:t>учитель географии высшей категории, г. Новосибирск</a:t>
            </a:r>
          </a:p>
        </p:txBody>
      </p:sp>
    </p:spTree>
    <p:extLst>
      <p:ext uri="{BB962C8B-B14F-4D97-AF65-F5344CB8AC3E}">
        <p14:creationId xmlns:p14="http://schemas.microsoft.com/office/powerpoint/2010/main" val="114180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5C3E1-FC19-49A9-BF1E-4123CB71CD69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18DD0-21FF-4AC9-8C7D-E9DF086F68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2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58278-277F-4631-AE88-CC11E3921739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505B8-2594-4DB8-9325-7D9669F023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496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A3B1B-87A0-4FA1-AD5B-4FDD19692E95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EC0EA-E5F2-41B4-A744-9414029607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641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77D84-B7E1-43E5-87B9-1C41EA943FC6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0FFEB-4233-43BD-876E-C8E7075B2F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128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2A13C-F154-4ABF-B69D-DBEE7DFED3A2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DB66A-6F79-4FD5-A9C0-6D4E9D1AA9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897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4037F-1883-4D56-9BE0-1867B6C96390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0BF41-B227-438F-A04A-E7EF9FDB38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563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06233-1FAE-4A62-8419-84268F6559D4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3D0CC-4BF2-47E1-B411-BD3460A749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176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FBF0C-84A2-4557-8FF2-162872B637C5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8E4E8-5867-47FD-B65A-8703BF9B4B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899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7BD21-0D27-4FAD-AF9B-B4B0B7159324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B04F2-92E4-4970-924A-F430899F07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048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9F0C-9A07-4555-8D16-FE8981EA4576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28AAF-6A33-4AB3-8338-60431E3DEF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6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BC2D52-CB17-4BD9-9192-5DFA061E6D19}" type="datetimeFigureOut">
              <a:rPr lang="ru-RU"/>
              <a:pPr>
                <a:defRPr/>
              </a:pPr>
              <a:t>04.01.2024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CF6751F-4E34-4FD2-9186-B25E970751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teplovod-santeh.ru/uchastok/igry-i-viktoriny-pro-rozhdestvo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razdnovik.ru/rozhdestvenskaya-viktorina-voprosy-pro-rozhdestvo-s-podvoxom.html" TargetMode="External"/><Relationship Id="rId5" Type="http://schemas.openxmlformats.org/officeDocument/2006/relationships/hyperlink" Target="https://&#1087;&#1077;&#1088;&#1089;&#1086;&#1085;&#1072;&#1078;.&#1088;&#1092;/news/rozhdestvenskaya-viktorina-dlya-detey-s-otvetami/" TargetMode="External"/><Relationship Id="rId4" Type="http://schemas.openxmlformats.org/officeDocument/2006/relationships/hyperlink" Target="https://opisanie-kartin.com/opisanie-kartiny-ili-repina-rozhdestvo-xristovo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70EB4C-6D14-E7C4-4DE0-F1EFCA081FBF}"/>
              </a:ext>
            </a:extLst>
          </p:cNvPr>
          <p:cNvSpPr txBox="1"/>
          <p:nvPr/>
        </p:nvSpPr>
        <p:spPr>
          <a:xfrm>
            <a:off x="407368" y="1490008"/>
            <a:ext cx="115212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VivaldiD CL" panose="03010101010101010101" pitchFamily="66" charset="0"/>
                <a:cs typeface="+mn-cs"/>
              </a:rPr>
              <a:t>Интерактивная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VivaldiD CL" panose="03010101010101010101" pitchFamily="66" charset="0"/>
                <a:cs typeface="+mn-cs"/>
              </a:rPr>
              <a:t> викторина «Рождественская»</a:t>
            </a:r>
          </a:p>
        </p:txBody>
      </p:sp>
    </p:spTree>
    <p:extLst>
      <p:ext uri="{BB962C8B-B14F-4D97-AF65-F5344CB8AC3E}">
        <p14:creationId xmlns:p14="http://schemas.microsoft.com/office/powerpoint/2010/main" val="345047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В честь какого блюда день перед Рождеством стали называть сочельником?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5" y="280622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Сочиво  </a:t>
            </a:r>
          </a:p>
        </p:txBody>
      </p:sp>
    </p:spTree>
    <p:extLst>
      <p:ext uri="{BB962C8B-B14F-4D97-AF65-F5344CB8AC3E}">
        <p14:creationId xmlns:p14="http://schemas.microsoft.com/office/powerpoint/2010/main" val="258659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Из чего готовится сочиво?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472178"/>
            <a:ext cx="363640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Сваренные зерна с медом и сухофруктами</a:t>
            </a:r>
          </a:p>
        </p:txBody>
      </p:sp>
    </p:spTree>
    <p:extLst>
      <p:ext uri="{BB962C8B-B14F-4D97-AF65-F5344CB8AC3E}">
        <p14:creationId xmlns:p14="http://schemas.microsoft.com/office/powerpoint/2010/main" val="162170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Какие блюда готовят на Рождество в </a:t>
            </a:r>
          </a:p>
          <a:p>
            <a:pPr algn="ctr"/>
            <a:r>
              <a:rPr lang="ru-RU" sz="3000" b="1" dirty="0"/>
              <a:t>западных странах?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5" y="280622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Индейка, пудинг</a:t>
            </a:r>
          </a:p>
        </p:txBody>
      </p:sp>
    </p:spTree>
    <p:extLst>
      <p:ext uri="{BB962C8B-B14F-4D97-AF65-F5344CB8AC3E}">
        <p14:creationId xmlns:p14="http://schemas.microsoft.com/office/powerpoint/2010/main" val="216868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Какое дерево считается символом</a:t>
            </a:r>
          </a:p>
          <a:p>
            <a:pPr algn="ctr"/>
            <a:r>
              <a:rPr lang="ru-RU" sz="3000" b="1" dirty="0"/>
              <a:t> Рождества?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5" y="280622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Ель </a:t>
            </a:r>
          </a:p>
        </p:txBody>
      </p:sp>
    </p:spTree>
    <p:extLst>
      <p:ext uri="{BB962C8B-B14F-4D97-AF65-F5344CB8AC3E}">
        <p14:creationId xmlns:p14="http://schemas.microsoft.com/office/powerpoint/2010/main" val="308784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Как называется звезда, возвестившая миру </a:t>
            </a:r>
          </a:p>
          <a:p>
            <a:pPr algn="ctr"/>
            <a:r>
              <a:rPr lang="ru-RU" sz="3000" b="1" dirty="0"/>
              <a:t>о рождении Иисуса?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5" y="280622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Вифлеемская </a:t>
            </a:r>
          </a:p>
        </p:txBody>
      </p:sp>
    </p:spTree>
    <p:extLst>
      <p:ext uri="{BB962C8B-B14F-4D97-AF65-F5344CB8AC3E}">
        <p14:creationId xmlns:p14="http://schemas.microsoft.com/office/powerpoint/2010/main" val="146206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Этот предмет в память о Вифлеемской </a:t>
            </a:r>
          </a:p>
          <a:p>
            <a:pPr algn="ctr"/>
            <a:r>
              <a:rPr lang="ru-RU" sz="3000" b="1" dirty="0"/>
              <a:t>звезде является главным украшением </a:t>
            </a:r>
          </a:p>
          <a:p>
            <a:pPr algn="ctr"/>
            <a:r>
              <a:rPr lang="ru-RU" sz="3000" b="1" dirty="0"/>
              <a:t>ёлки в наших домах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5" y="280622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Звезда </a:t>
            </a:r>
          </a:p>
        </p:txBody>
      </p:sp>
    </p:spTree>
    <p:extLst>
      <p:ext uri="{BB962C8B-B14F-4D97-AF65-F5344CB8AC3E}">
        <p14:creationId xmlns:p14="http://schemas.microsoft.com/office/powerpoint/2010/main" val="282948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Это блюдо в нашей стране является главным блюдом на рождественском столе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560134"/>
            <a:ext cx="36364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Жареный гусь </a:t>
            </a:r>
          </a:p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 яблоками</a:t>
            </a:r>
          </a:p>
        </p:txBody>
      </p:sp>
    </p:spTree>
    <p:extLst>
      <p:ext uri="{BB962C8B-B14F-4D97-AF65-F5344CB8AC3E}">
        <p14:creationId xmlns:p14="http://schemas.microsoft.com/office/powerpoint/2010/main" val="28970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В рождественскую ночь до самого утра принято колядовать. Что делали дети и молодёжь?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469744"/>
            <a:ext cx="363640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Пели рождественские песни</a:t>
            </a:r>
          </a:p>
        </p:txBody>
      </p:sp>
    </p:spTree>
    <p:extLst>
      <p:ext uri="{BB962C8B-B14F-4D97-AF65-F5344CB8AC3E}">
        <p14:creationId xmlns:p14="http://schemas.microsoft.com/office/powerpoint/2010/main" val="372872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В рождественскую ночь традиционно показывали вертеп. Что это такое?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560134"/>
            <a:ext cx="36364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Спектакль о рождении Иисуса</a:t>
            </a:r>
          </a:p>
        </p:txBody>
      </p:sp>
    </p:spTree>
    <p:extLst>
      <p:ext uri="{BB962C8B-B14F-4D97-AF65-F5344CB8AC3E}">
        <p14:creationId xmlns:p14="http://schemas.microsoft.com/office/powerpoint/2010/main" val="350386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Литературный жанр, непосредственно связанный с Рождеством?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560134"/>
            <a:ext cx="36364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Рождественская сказка</a:t>
            </a:r>
          </a:p>
        </p:txBody>
      </p:sp>
    </p:spTree>
    <p:extLst>
      <p:ext uri="{BB962C8B-B14F-4D97-AF65-F5344CB8AC3E}">
        <p14:creationId xmlns:p14="http://schemas.microsoft.com/office/powerpoint/2010/main" val="66893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Когда православная церковь отмечает Рождество?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84151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7 января</a:t>
            </a:r>
          </a:p>
        </p:txBody>
      </p:sp>
    </p:spTree>
    <p:extLst>
      <p:ext uri="{BB962C8B-B14F-4D97-AF65-F5344CB8AC3E}">
        <p14:creationId xmlns:p14="http://schemas.microsoft.com/office/powerpoint/2010/main" val="310824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В какой стране впервые появилась рождественская открытка?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672233"/>
            <a:ext cx="36364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 Великобритании </a:t>
            </a:r>
          </a:p>
          <a:p>
            <a:pPr algn="ctr"/>
            <a:r>
              <a:rPr lang="ru-RU" sz="26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 1843 г.</a:t>
            </a:r>
          </a:p>
        </p:txBody>
      </p:sp>
    </p:spTree>
    <p:extLst>
      <p:ext uri="{BB962C8B-B14F-4D97-AF65-F5344CB8AC3E}">
        <p14:creationId xmlns:p14="http://schemas.microsoft.com/office/powerpoint/2010/main" val="183079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Символом чего является Рождественский венок?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84151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Жизни и света</a:t>
            </a:r>
          </a:p>
        </p:txBody>
      </p:sp>
    </p:spTree>
    <p:extLst>
      <p:ext uri="{BB962C8B-B14F-4D97-AF65-F5344CB8AC3E}">
        <p14:creationId xmlns:p14="http://schemas.microsoft.com/office/powerpoint/2010/main" val="199355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Как называется время, когда проходят рождественские праздники с народными играми и песнями?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84151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Святки </a:t>
            </a:r>
          </a:p>
        </p:txBody>
      </p:sp>
    </p:spTree>
    <p:extLst>
      <p:ext uri="{BB962C8B-B14F-4D97-AF65-F5344CB8AC3E}">
        <p14:creationId xmlns:p14="http://schemas.microsoft.com/office/powerpoint/2010/main" val="227035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Кто автор картины</a:t>
            </a:r>
          </a:p>
          <a:p>
            <a:pPr algn="ctr"/>
            <a:r>
              <a:rPr lang="ru-RU" sz="3000" b="1" dirty="0"/>
              <a:t> «Рождество Христово»?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84151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И. Репин</a:t>
            </a:r>
          </a:p>
        </p:txBody>
      </p:sp>
      <p:pic>
        <p:nvPicPr>
          <p:cNvPr id="1026" name="Picture 2" descr="Описание картины Ильи Репина «Рождество Христово»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76"/>
          <a:stretch/>
        </p:blipFill>
        <p:spPr bwMode="auto">
          <a:xfrm>
            <a:off x="5015880" y="4054918"/>
            <a:ext cx="2530796" cy="25666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37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Сколько блюд по обычаю должно быть на рождественском столе? 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579900"/>
            <a:ext cx="36364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Не меньше двенадцати</a:t>
            </a:r>
          </a:p>
        </p:txBody>
      </p:sp>
    </p:spTree>
    <p:extLst>
      <p:ext uri="{BB962C8B-B14F-4D97-AF65-F5344CB8AC3E}">
        <p14:creationId xmlns:p14="http://schemas.microsoft.com/office/powerpoint/2010/main" val="140093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Как называется традиционное </a:t>
            </a:r>
          </a:p>
          <a:p>
            <a:pPr algn="ctr"/>
            <a:r>
              <a:rPr lang="ru-RU" sz="3000" b="1" dirty="0"/>
              <a:t>рождественское угощение из теста?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579900"/>
            <a:ext cx="36364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Пряники в форме звезды, пироги</a:t>
            </a:r>
          </a:p>
        </p:txBody>
      </p:sp>
    </p:spTree>
    <p:extLst>
      <p:ext uri="{BB962C8B-B14F-4D97-AF65-F5344CB8AC3E}">
        <p14:creationId xmlns:p14="http://schemas.microsoft.com/office/powerpoint/2010/main" val="334199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Что традиционно делали девушки в рождественскую ночь?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89985" y="2826121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Гадали </a:t>
            </a:r>
          </a:p>
        </p:txBody>
      </p:sp>
    </p:spTree>
    <p:extLst>
      <p:ext uri="{BB962C8B-B14F-4D97-AF65-F5344CB8AC3E}">
        <p14:creationId xmlns:p14="http://schemas.microsoft.com/office/powerpoint/2010/main" val="90691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Как называется процесс, когда дети ходят по домам и поют песни за конфеты?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1119" y="2826121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Колядки </a:t>
            </a:r>
          </a:p>
        </p:txBody>
      </p:sp>
    </p:spTree>
    <p:extLst>
      <p:ext uri="{BB962C8B-B14F-4D97-AF65-F5344CB8AC3E}">
        <p14:creationId xmlns:p14="http://schemas.microsoft.com/office/powerpoint/2010/main" val="108276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b="1" dirty="0"/>
          </a:p>
          <a:p>
            <a:pPr algn="ctr"/>
            <a:r>
              <a:rPr lang="ru-RU" sz="3000" b="1" dirty="0"/>
              <a:t>Почему люди дарят подарки на </a:t>
            </a:r>
          </a:p>
          <a:p>
            <a:pPr algn="ctr"/>
            <a:r>
              <a:rPr lang="ru-RU" sz="3000" b="1" dirty="0"/>
              <a:t>Рождество?</a:t>
            </a:r>
          </a:p>
          <a:p>
            <a:pPr algn="ctr"/>
            <a:endParaRPr lang="ru-RU" sz="3000" b="1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518344"/>
            <a:ext cx="3636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 память о том, что волхвы подарили Иисусу подарки</a:t>
            </a:r>
          </a:p>
        </p:txBody>
      </p:sp>
    </p:spTree>
    <p:extLst>
      <p:ext uri="{BB962C8B-B14F-4D97-AF65-F5344CB8AC3E}">
        <p14:creationId xmlns:p14="http://schemas.microsoft.com/office/powerpoint/2010/main" val="132955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В каких сказках события разворачиваются </a:t>
            </a:r>
          </a:p>
          <a:p>
            <a:pPr algn="ctr"/>
            <a:r>
              <a:rPr lang="ru-RU" sz="3000" b="1" dirty="0"/>
              <a:t>в Сочельник или на Рождество?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518344"/>
            <a:ext cx="36364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"Ночь под Рождество" Н.В. Гоголь, "Щелкунчик" Э. Гофман</a:t>
            </a: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11543928" y="6216713"/>
            <a:ext cx="648072" cy="620688"/>
          </a:xfrm>
          <a:prstGeom prst="mathMultiply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58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Кто родился на Рождество?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84151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Иисус Христос</a:t>
            </a:r>
          </a:p>
        </p:txBody>
      </p:sp>
    </p:spTree>
    <p:extLst>
      <p:ext uri="{BB962C8B-B14F-4D97-AF65-F5344CB8AC3E}">
        <p14:creationId xmlns:p14="http://schemas.microsoft.com/office/powerpoint/2010/main" val="208771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2855640" y="1730375"/>
            <a:ext cx="885698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+mn-lt"/>
              </a:rPr>
              <a:t>Поташинская  М.В. –автор шаблона презентации</a:t>
            </a:r>
            <a:br>
              <a:rPr lang="ru-RU" altLang="ru-RU" sz="1400" dirty="0">
                <a:solidFill>
                  <a:schemeClr val="bg1"/>
                </a:solidFill>
                <a:latin typeface="+mn-lt"/>
              </a:rPr>
            </a:br>
            <a:r>
              <a:rPr lang="en-US" altLang="ru-RU" sz="1400" dirty="0">
                <a:solidFill>
                  <a:schemeClr val="bg1"/>
                </a:solidFill>
                <a:latin typeface="+mn-lt"/>
                <a:hlinkClick r:id="rId3"/>
              </a:rPr>
              <a:t>https://teplovod-santeh.ru/uchastok/igry-i-viktoriny-pro-rozhdestvo.html</a:t>
            </a:r>
            <a:r>
              <a:rPr lang="ru-RU" altLang="ru-RU" sz="14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solidFill>
                  <a:schemeClr val="bg1"/>
                </a:solidFill>
                <a:latin typeface="+mn-lt"/>
                <a:hlinkClick r:id="rId4"/>
              </a:rPr>
              <a:t>https://opisanie-kartin.com/opisanie-kartiny-ili-repina-rozhdestvo-xristovo/</a:t>
            </a:r>
            <a:endParaRPr lang="ru-RU" altLang="ru-RU" sz="14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solidFill>
                  <a:schemeClr val="bg1"/>
                </a:solidFill>
                <a:latin typeface="+mn-lt"/>
                <a:hlinkClick r:id="rId5"/>
              </a:rPr>
              <a:t>https://xn--80aje0aeeii.xn--p1ai/news/rozhdestvenskaya-viktorina-dlya-detey-s-otvetami/</a:t>
            </a:r>
            <a:r>
              <a:rPr lang="ru-RU" altLang="ru-RU" sz="14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dirty="0">
                <a:solidFill>
                  <a:schemeClr val="bg1"/>
                </a:solidFill>
                <a:latin typeface="+mn-lt"/>
                <a:hlinkClick r:id="rId6"/>
              </a:rPr>
              <a:t>https://prazdnovik.ru/rozhdestvenskaya-viktorina-voprosy-pro-rozhdestvo-s-podvoxom.html</a:t>
            </a:r>
            <a:r>
              <a:rPr lang="ru-RU" altLang="ru-RU" sz="1400" dirty="0">
                <a:solidFill>
                  <a:schemeClr val="bg1"/>
                </a:solidFill>
                <a:latin typeface="+mn-lt"/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15480" y="692696"/>
            <a:ext cx="9577064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solidFill>
                    <a:srgbClr val="FF5050"/>
                  </a:solidFill>
                </a:ln>
                <a:solidFill>
                  <a:srgbClr val="FFC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+mn-cs"/>
              </a:rPr>
              <a:t>Источники информации</a:t>
            </a: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1543928" y="6216713"/>
            <a:ext cx="648072" cy="620688"/>
          </a:xfrm>
          <a:prstGeom prst="mathMultiply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Что означает слово «Христос»?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4" y="284151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Сын Бога</a:t>
            </a:r>
          </a:p>
        </p:txBody>
      </p:sp>
    </p:spTree>
    <p:extLst>
      <p:ext uri="{BB962C8B-B14F-4D97-AF65-F5344CB8AC3E}">
        <p14:creationId xmlns:p14="http://schemas.microsoft.com/office/powerpoint/2010/main" val="207675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Название какого детского учреждения напоминает нам о Рождестве?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223792" y="2348880"/>
            <a:ext cx="4752528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39816" y="2507412"/>
            <a:ext cx="45365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Ясли. Младенца Иисуса спеленали и положили в ясли (кормушку для скота)</a:t>
            </a:r>
          </a:p>
        </p:txBody>
      </p:sp>
    </p:spTree>
    <p:extLst>
      <p:ext uri="{BB962C8B-B14F-4D97-AF65-F5344CB8AC3E}">
        <p14:creationId xmlns:p14="http://schemas.microsoft.com/office/powerpoint/2010/main" val="347203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4" name="Горизонтальный свиток 3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Самая первая книга в мире, посвященная Рождеству Христову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11825" y="280622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Евангелие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4" name="Горизонтальный свиток 3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В каком веке стали отмечать Рождество </a:t>
            </a:r>
          </a:p>
          <a:p>
            <a:pPr algn="ctr"/>
            <a:r>
              <a:rPr lang="ru-RU" sz="3000" b="1" dirty="0"/>
              <a:t>на Руси?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11825" y="280622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 конце 10 века</a:t>
            </a:r>
          </a:p>
        </p:txBody>
      </p:sp>
    </p:spTree>
    <p:extLst>
      <p:ext uri="{BB962C8B-B14F-4D97-AF65-F5344CB8AC3E}">
        <p14:creationId xmlns:p14="http://schemas.microsoft.com/office/powerpoint/2010/main" val="15418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4" name="Горизонтальный свиток 3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Назовите основные рождественские </a:t>
            </a:r>
          </a:p>
          <a:p>
            <a:pPr algn="ctr"/>
            <a:r>
              <a:rPr lang="ru-RU" sz="3000" b="1" dirty="0"/>
              <a:t>атрибуты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151784" y="2348880"/>
            <a:ext cx="489654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65937" y="2456789"/>
            <a:ext cx="4464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Рождественский венок, колокольчики, рождественские свечи, рождественские открытки</a:t>
            </a:r>
          </a:p>
        </p:txBody>
      </p:sp>
    </p:spTree>
    <p:extLst>
      <p:ext uri="{BB962C8B-B14F-4D97-AF65-F5344CB8AC3E}">
        <p14:creationId xmlns:p14="http://schemas.microsoft.com/office/powerpoint/2010/main" val="299904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12" y="6165304"/>
            <a:ext cx="700140" cy="539161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9536" y="620688"/>
            <a:ext cx="8640960" cy="1728192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Герой какой сказки сражался с Мышиным королем в Рождество?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331804" y="2348880"/>
            <a:ext cx="3816424" cy="1539258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1825" y="2806220"/>
            <a:ext cx="363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Щелкунчик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427</Words>
  <Application>Microsoft Office PowerPoint</Application>
  <PresentationFormat>Широкоэкранный</PresentationFormat>
  <Paragraphs>77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Elzevir</vt:lpstr>
      <vt:lpstr>Monotype Corsiva</vt:lpstr>
      <vt:lpstr>VivaldiD CL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subject>Рождество</dc:subject>
  <dc:creator>КЕВ</dc:creator>
  <cp:lastModifiedBy>Марина Захарова</cp:lastModifiedBy>
  <cp:revision>23</cp:revision>
  <dcterms:created xsi:type="dcterms:W3CDTF">2017-01-05T19:07:36Z</dcterms:created>
  <dcterms:modified xsi:type="dcterms:W3CDTF">2024-01-04T18:41:11Z</dcterms:modified>
</cp:coreProperties>
</file>