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Default Extension="mp4" ContentType="video/unknown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72" r:id="rId2"/>
  </p:sldMasterIdLst>
  <p:notesMasterIdLst>
    <p:notesMasterId r:id="rId24"/>
  </p:notesMasterIdLst>
  <p:sldIdLst>
    <p:sldId id="258" r:id="rId3"/>
    <p:sldId id="274" r:id="rId4"/>
    <p:sldId id="286" r:id="rId5"/>
    <p:sldId id="275" r:id="rId6"/>
    <p:sldId id="276" r:id="rId7"/>
    <p:sldId id="277" r:id="rId8"/>
    <p:sldId id="278" r:id="rId9"/>
    <p:sldId id="256" r:id="rId10"/>
    <p:sldId id="257" r:id="rId11"/>
    <p:sldId id="273" r:id="rId12"/>
    <p:sldId id="260" r:id="rId13"/>
    <p:sldId id="279" r:id="rId14"/>
    <p:sldId id="287" r:id="rId15"/>
    <p:sldId id="281" r:id="rId16"/>
    <p:sldId id="263" r:id="rId17"/>
    <p:sldId id="282" r:id="rId18"/>
    <p:sldId id="283" r:id="rId19"/>
    <p:sldId id="284" r:id="rId20"/>
    <p:sldId id="285" r:id="rId21"/>
    <p:sldId id="262" r:id="rId22"/>
    <p:sldId id="268" r:id="rId23"/>
  </p:sldIdLst>
  <p:sldSz cx="9144000" cy="6858000" type="screen4x3"/>
  <p:notesSz cx="6858000" cy="914400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buSzPct val="100000"/>
      <a:buFont typeface="Times New Roman" pitchFamily="18" charset="0"/>
      <a:defRPr sz="2800" b="1" kern="1200">
        <a:solidFill>
          <a:schemeClr val="bg1"/>
        </a:solidFill>
        <a:latin typeface="GulimChe" pitchFamily="49" charset="-127"/>
        <a:ea typeface="Microsoft YaHei" pitchFamily="34" charset="-122"/>
        <a:cs typeface="+mn-cs"/>
      </a:defRPr>
    </a:lvl1pPr>
    <a:lvl2pPr marL="742950" indent="-285750" algn="l" defTabSz="449263" rtl="0" fontAlgn="base">
      <a:spcBef>
        <a:spcPct val="0"/>
      </a:spcBef>
      <a:spcAft>
        <a:spcPct val="0"/>
      </a:spcAft>
      <a:buSzPct val="100000"/>
      <a:buFont typeface="Times New Roman" pitchFamily="18" charset="0"/>
      <a:defRPr sz="2800" b="1" kern="1200">
        <a:solidFill>
          <a:schemeClr val="bg1"/>
        </a:solidFill>
        <a:latin typeface="GulimChe" pitchFamily="49" charset="-127"/>
        <a:ea typeface="Microsoft YaHei" pitchFamily="34" charset="-122"/>
        <a:cs typeface="+mn-cs"/>
      </a:defRPr>
    </a:lvl2pPr>
    <a:lvl3pPr marL="1143000" indent="-228600" algn="l" defTabSz="449263" rtl="0" fontAlgn="base">
      <a:spcBef>
        <a:spcPct val="0"/>
      </a:spcBef>
      <a:spcAft>
        <a:spcPct val="0"/>
      </a:spcAft>
      <a:buSzPct val="100000"/>
      <a:buFont typeface="Times New Roman" pitchFamily="18" charset="0"/>
      <a:defRPr sz="2800" b="1" kern="1200">
        <a:solidFill>
          <a:schemeClr val="bg1"/>
        </a:solidFill>
        <a:latin typeface="GulimChe" pitchFamily="49" charset="-127"/>
        <a:ea typeface="Microsoft YaHei" pitchFamily="34" charset="-122"/>
        <a:cs typeface="+mn-cs"/>
      </a:defRPr>
    </a:lvl3pPr>
    <a:lvl4pPr marL="1600200" indent="-228600" algn="l" defTabSz="449263" rtl="0" fontAlgn="base">
      <a:spcBef>
        <a:spcPct val="0"/>
      </a:spcBef>
      <a:spcAft>
        <a:spcPct val="0"/>
      </a:spcAft>
      <a:buSzPct val="100000"/>
      <a:buFont typeface="Times New Roman" pitchFamily="18" charset="0"/>
      <a:defRPr sz="2800" b="1" kern="1200">
        <a:solidFill>
          <a:schemeClr val="bg1"/>
        </a:solidFill>
        <a:latin typeface="GulimChe" pitchFamily="49" charset="-127"/>
        <a:ea typeface="Microsoft YaHei" pitchFamily="34" charset="-122"/>
        <a:cs typeface="+mn-cs"/>
      </a:defRPr>
    </a:lvl4pPr>
    <a:lvl5pPr marL="2057400" indent="-228600" algn="l" defTabSz="449263" rtl="0" fontAlgn="base">
      <a:spcBef>
        <a:spcPct val="0"/>
      </a:spcBef>
      <a:spcAft>
        <a:spcPct val="0"/>
      </a:spcAft>
      <a:buSzPct val="100000"/>
      <a:buFont typeface="Times New Roman" pitchFamily="18" charset="0"/>
      <a:defRPr sz="2800" b="1" kern="1200">
        <a:solidFill>
          <a:schemeClr val="bg1"/>
        </a:solidFill>
        <a:latin typeface="GulimChe" pitchFamily="49" charset="-127"/>
        <a:ea typeface="Microsoft YaHei" pitchFamily="34" charset="-122"/>
        <a:cs typeface="+mn-cs"/>
      </a:defRPr>
    </a:lvl5pPr>
    <a:lvl6pPr marL="2286000" algn="l" defTabSz="914400" rtl="0" eaLnBrk="1" latinLnBrk="0" hangingPunct="1">
      <a:defRPr sz="2800" b="1" kern="1200">
        <a:solidFill>
          <a:schemeClr val="bg1"/>
        </a:solidFill>
        <a:latin typeface="GulimChe" pitchFamily="49" charset="-127"/>
        <a:ea typeface="Microsoft YaHei" pitchFamily="34" charset="-122"/>
        <a:cs typeface="+mn-cs"/>
      </a:defRPr>
    </a:lvl6pPr>
    <a:lvl7pPr marL="2743200" algn="l" defTabSz="914400" rtl="0" eaLnBrk="1" latinLnBrk="0" hangingPunct="1">
      <a:defRPr sz="2800" b="1" kern="1200">
        <a:solidFill>
          <a:schemeClr val="bg1"/>
        </a:solidFill>
        <a:latin typeface="GulimChe" pitchFamily="49" charset="-127"/>
        <a:ea typeface="Microsoft YaHei" pitchFamily="34" charset="-122"/>
        <a:cs typeface="+mn-cs"/>
      </a:defRPr>
    </a:lvl7pPr>
    <a:lvl8pPr marL="3200400" algn="l" defTabSz="914400" rtl="0" eaLnBrk="1" latinLnBrk="0" hangingPunct="1">
      <a:defRPr sz="2800" b="1" kern="1200">
        <a:solidFill>
          <a:schemeClr val="bg1"/>
        </a:solidFill>
        <a:latin typeface="GulimChe" pitchFamily="49" charset="-127"/>
        <a:ea typeface="Microsoft YaHei" pitchFamily="34" charset="-122"/>
        <a:cs typeface="+mn-cs"/>
      </a:defRPr>
    </a:lvl8pPr>
    <a:lvl9pPr marL="3657600" algn="l" defTabSz="914400" rtl="0" eaLnBrk="1" latinLnBrk="0" hangingPunct="1">
      <a:defRPr sz="2800" b="1" kern="1200">
        <a:solidFill>
          <a:schemeClr val="bg1"/>
        </a:solidFill>
        <a:latin typeface="GulimChe" pitchFamily="49" charset="-127"/>
        <a:ea typeface="Microsoft YaHei" pitchFamily="3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33300"/>
    <a:srgbClr val="2D2DB5"/>
    <a:srgbClr val="3333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gridSpacing cx="46083538" cy="460835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ounded Rectangle 307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3075" name="Rounded Rectangle 3073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3076" name="Rounded Rectangle 3074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3077" name="Text Box 3075"/>
          <p:cNvSpPr txBox="1"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3078" name="Text Box 3076"/>
          <p:cNvSpPr txBox="1">
            <a:spLocks noChangeArrowheads="1"/>
          </p:cNvSpPr>
          <p:nvPr/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14343" name="Slide Image Placeholder 3077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67238" cy="3424238"/>
          </a:xfrm>
          <a:prstGeom prst="rect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80" name="Text Placeholder 3078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5800" y="4343400"/>
            <a:ext cx="5481638" cy="411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 altLang="en-US" noProof="0" smtClean="0"/>
          </a:p>
        </p:txBody>
      </p:sp>
      <p:sp>
        <p:nvSpPr>
          <p:cNvPr id="3081" name="Text Box 3079"/>
          <p:cNvSpPr txBox="1">
            <a:spLocks noChangeArrowheads="1"/>
          </p:cNvSpPr>
          <p:nvPr/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2" name="Slide Number Placeholder 3080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67037" cy="45243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Arial" pitchFamily="34" charset="0"/>
                <a:cs typeface="Lucida Sans Unicode" pitchFamily="34" charset="0"/>
              </a:defRPr>
            </a:lvl1pPr>
          </a:lstStyle>
          <a:p>
            <a:pPr>
              <a:defRPr/>
            </a:pPr>
            <a:fld id="{AF3E71FD-1F96-4927-8FAF-ECD817DB26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28984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SzPct val="100000"/>
      <a:buFont typeface="Times New Roman" pitchFamily="18" charset="0"/>
      <a:defRPr sz="1200" kern="1200">
        <a:solidFill>
          <a:srgbClr val="000000"/>
        </a:solidFill>
        <a:latin typeface="Times New Roman" panose="02020603050405020304" pitchFamily="18" charset="0"/>
      </a:defRPr>
    </a:lvl1pPr>
    <a:lvl2pPr marL="742950" lvl="1" indent="-285750" algn="l" defTabSz="449263" rtl="0" eaLnBrk="0" fontAlgn="base" hangingPunct="0">
      <a:spcBef>
        <a:spcPct val="30000"/>
      </a:spcBef>
      <a:spcAft>
        <a:spcPct val="0"/>
      </a:spcAft>
      <a:buSzPct val="100000"/>
      <a:buFont typeface="Times New Roman" pitchFamily="18" charset="0"/>
      <a:defRPr sz="1200" kern="1200">
        <a:solidFill>
          <a:srgbClr val="000000"/>
        </a:solidFill>
        <a:latin typeface="Times New Roman" panose="02020603050405020304" pitchFamily="18" charset="0"/>
      </a:defRPr>
    </a:lvl2pPr>
    <a:lvl3pPr marL="1143000" lvl="2" indent="-228600" algn="l" defTabSz="449263" rtl="0" eaLnBrk="0" fontAlgn="base" hangingPunct="0">
      <a:spcBef>
        <a:spcPct val="30000"/>
      </a:spcBef>
      <a:spcAft>
        <a:spcPct val="0"/>
      </a:spcAft>
      <a:buSzPct val="100000"/>
      <a:buFont typeface="Times New Roman" pitchFamily="18" charset="0"/>
      <a:defRPr sz="1200" kern="1200">
        <a:solidFill>
          <a:srgbClr val="000000"/>
        </a:solidFill>
        <a:latin typeface="Times New Roman" panose="02020603050405020304" pitchFamily="18" charset="0"/>
      </a:defRPr>
    </a:lvl3pPr>
    <a:lvl4pPr marL="1600200" lvl="3" indent="-228600" algn="l" defTabSz="449263" rtl="0" eaLnBrk="0" fontAlgn="base" hangingPunct="0">
      <a:spcBef>
        <a:spcPct val="30000"/>
      </a:spcBef>
      <a:spcAft>
        <a:spcPct val="0"/>
      </a:spcAft>
      <a:buSzPct val="100000"/>
      <a:buFont typeface="Times New Roman" pitchFamily="18" charset="0"/>
      <a:defRPr sz="1200" kern="1200">
        <a:solidFill>
          <a:srgbClr val="000000"/>
        </a:solidFill>
        <a:latin typeface="Times New Roman" panose="02020603050405020304" pitchFamily="18" charset="0"/>
      </a:defRPr>
    </a:lvl4pPr>
    <a:lvl5pPr marL="2057400" lvl="4" indent="-228600" algn="l" defTabSz="449263" rtl="0" eaLnBrk="0" fontAlgn="base" hangingPunct="0">
      <a:spcBef>
        <a:spcPct val="30000"/>
      </a:spcBef>
      <a:spcAft>
        <a:spcPct val="0"/>
      </a:spcAft>
      <a:buSzPct val="100000"/>
      <a:buFont typeface="Times New Roman" pitchFamily="18" charset="0"/>
      <a:defRPr sz="1200" kern="1200">
        <a:solidFill>
          <a:srgbClr val="000000"/>
        </a:solidFill>
        <a:latin typeface="Times New Roman" panose="02020603050405020304" pitchFamily="18" charset="0"/>
      </a:defRPr>
    </a:lvl5pPr>
    <a:lvl6pPr marL="2286000" lvl="5" indent="-228600" algn="l" defTabSz="449580" eaLnBrk="0" fontAlgn="base" latinLnBrk="0" hangingPunct="0">
      <a:lnSpc>
        <a:spcPct val="100000"/>
      </a:lnSpc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buNone/>
      <a:defRPr sz="1200" b="0" i="0" u="none" kern="1200" baseline="0">
        <a:solidFill>
          <a:srgbClr val="000000"/>
        </a:solidFill>
        <a:latin typeface="Times New Roman" panose="02020603050405020304" pitchFamily="18" charset="0"/>
      </a:defRPr>
    </a:lvl6pPr>
    <a:lvl7pPr marL="2743200" lvl="6" indent="-228600" algn="l" defTabSz="449580" eaLnBrk="0" fontAlgn="base" latinLnBrk="0" hangingPunct="0">
      <a:lnSpc>
        <a:spcPct val="100000"/>
      </a:lnSpc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buNone/>
      <a:defRPr sz="1200" b="0" i="0" u="none" kern="1200" baseline="0">
        <a:solidFill>
          <a:srgbClr val="000000"/>
        </a:solidFill>
        <a:latin typeface="Times New Roman" panose="02020603050405020304" pitchFamily="18" charset="0"/>
      </a:defRPr>
    </a:lvl7pPr>
    <a:lvl8pPr marL="3200400" lvl="7" indent="-228600" algn="l" defTabSz="449580" eaLnBrk="0" fontAlgn="base" latinLnBrk="0" hangingPunct="0">
      <a:lnSpc>
        <a:spcPct val="100000"/>
      </a:lnSpc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buNone/>
      <a:defRPr sz="1200" b="0" i="0" u="none" kern="1200" baseline="0">
        <a:solidFill>
          <a:srgbClr val="000000"/>
        </a:solidFill>
        <a:latin typeface="Times New Roman" panose="02020603050405020304" pitchFamily="18" charset="0"/>
      </a:defRPr>
    </a:lvl8pPr>
    <a:lvl9pPr marL="3657600" lvl="8" indent="-228600" algn="l" defTabSz="449580" eaLnBrk="0" fontAlgn="base" latinLnBrk="0" hangingPunct="0">
      <a:lnSpc>
        <a:spcPct val="100000"/>
      </a:lnSpc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buNone/>
      <a:defRPr sz="1200" b="0" i="0" u="none" kern="1200" baseline="0">
        <a:solidFill>
          <a:srgbClr val="000000"/>
        </a:solidFill>
        <a:latin typeface="Times New Roman" panose="02020603050405020304" pitchFamily="18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19456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b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914CDEE5-8928-4096-8C60-6A6FB6568CBB}" type="slidenum">
              <a:rPr lang="ru-RU" sz="1200">
                <a:solidFill>
                  <a:srgbClr val="000000"/>
                </a:solidFill>
                <a:latin typeface="Arial" pitchFamily="34" charset="0"/>
              </a:rPr>
              <a: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</a:t>
            </a:fld>
            <a:endParaRPr lang="ru-RU" sz="12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6387" name="Slide Image Placeholder 19457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 cap="flat"/>
        </p:spPr>
      </p:sp>
      <p:sp>
        <p:nvSpPr>
          <p:cNvPr id="16388" name="Text Placeholder 19458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</p:spPr>
        <p:txBody>
          <a:bodyPr wrap="none" anchor="ctr"/>
          <a:lstStyle/>
          <a:p>
            <a:endParaRPr lang="en-GB" altLang="en-US" smtClean="0"/>
          </a:p>
        </p:txBody>
      </p:sp>
      <p:sp>
        <p:nvSpPr>
          <p:cNvPr id="16389" name="Slide Number Placeholder 1"/>
          <p:cNvSpPr>
            <a:spLocks noGrp="1" noChangeArrowheads="1"/>
          </p:cNvSpPr>
          <p:nvPr>
            <p:ph type="sldNum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fld id="{46AD3A33-D4A7-4330-A69D-0B536F866838}" type="slidenum">
              <a:rPr lang="ru-RU" smtClean="0"/>
              <a:pPr algn="r"/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19456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b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914CDEE5-8928-4096-8C60-6A6FB6568CBB}" type="slidenum">
              <a:rPr lang="ru-RU" sz="1200">
                <a:solidFill>
                  <a:srgbClr val="000000"/>
                </a:solidFill>
                <a:latin typeface="Arial" pitchFamily="34" charset="0"/>
              </a:rPr>
              <a: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10</a:t>
            </a:fld>
            <a:endParaRPr lang="ru-RU" sz="12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6387" name="Slide Image Placeholder 19457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 cap="flat"/>
        </p:spPr>
      </p:sp>
      <p:sp>
        <p:nvSpPr>
          <p:cNvPr id="16388" name="Text Placeholder 19458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</p:spPr>
        <p:txBody>
          <a:bodyPr wrap="none" anchor="ctr"/>
          <a:lstStyle/>
          <a:p>
            <a:endParaRPr lang="en-GB" altLang="en-US" smtClean="0"/>
          </a:p>
        </p:txBody>
      </p:sp>
      <p:sp>
        <p:nvSpPr>
          <p:cNvPr id="16389" name="Slide Number Placeholder 1"/>
          <p:cNvSpPr>
            <a:spLocks noGrp="1" noChangeArrowheads="1"/>
          </p:cNvSpPr>
          <p:nvPr>
            <p:ph type="sldNum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fld id="{46AD3A33-D4A7-4330-A69D-0B536F866838}" type="slidenum">
              <a:rPr lang="ru-RU" smtClean="0"/>
              <a:pPr algn="r"/>
              <a:t>10</a:t>
            </a:fld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1504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b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9502E7AC-54AD-4815-91E8-AD78D9113DBF}" type="slidenum">
              <a:rPr lang="ru-RU" sz="1200">
                <a:solidFill>
                  <a:srgbClr val="000000"/>
                </a:solidFill>
                <a:latin typeface="Arial" pitchFamily="34" charset="0"/>
              </a:rPr>
              <a: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11</a:t>
            </a:fld>
            <a:endParaRPr lang="ru-RU" sz="12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9459" name="Slide Image Placeholder 21505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 cap="flat"/>
        </p:spPr>
      </p:sp>
      <p:sp>
        <p:nvSpPr>
          <p:cNvPr id="19460" name="Text Placeholder 21506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</p:spPr>
        <p:txBody>
          <a:bodyPr wrap="none" anchor="ctr"/>
          <a:lstStyle/>
          <a:p>
            <a:endParaRPr lang="en-GB" altLang="en-US" smtClean="0"/>
          </a:p>
        </p:txBody>
      </p:sp>
      <p:sp>
        <p:nvSpPr>
          <p:cNvPr id="19461" name="Slide Number Placeholder 1"/>
          <p:cNvSpPr>
            <a:spLocks noGrp="1" noChangeArrowheads="1"/>
          </p:cNvSpPr>
          <p:nvPr>
            <p:ph type="sldNum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fld id="{4E1B4A59-9EE9-4C21-AC0A-E09F710E7844}" type="slidenum">
              <a:rPr lang="ru-RU" smtClean="0"/>
              <a:pPr algn="r"/>
              <a:t>11</a:t>
            </a:fld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9456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b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A7C581E5-E52E-44A1-B188-D23603D03688}" type="slidenum">
              <a:rPr lang="ru-RU" sz="1200">
                <a:solidFill>
                  <a:srgbClr val="000000"/>
                </a:solidFill>
                <a:latin typeface="Arial" pitchFamily="34" charset="0"/>
              </a:rPr>
              <a: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12</a:t>
            </a:fld>
            <a:endParaRPr lang="ru-RU" sz="12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8435" name="Slide Image Placeholder 19457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 cap="flat"/>
        </p:spPr>
      </p:sp>
      <p:sp>
        <p:nvSpPr>
          <p:cNvPr id="18436" name="Text Placeholder 19458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en-GB" altLang="en-US" smtClean="0"/>
          </a:p>
        </p:txBody>
      </p:sp>
      <p:sp>
        <p:nvSpPr>
          <p:cNvPr id="18437" name="Slide Number Placeholder 1"/>
          <p:cNvSpPr>
            <a:spLocks noGrp="1" noChangeArrowheads="1"/>
          </p:cNvSpPr>
          <p:nvPr>
            <p:ph type="sldNum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fld id="{6E315966-A519-4511-8A19-CEE9C61030E4}" type="slidenum">
              <a:rPr lang="ru-RU" smtClean="0"/>
              <a:pPr algn="r"/>
              <a:t>12</a:t>
            </a:fld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9456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b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A7C581E5-E52E-44A1-B188-D23603D03688}" type="slidenum">
              <a:rPr lang="ru-RU" sz="1200">
                <a:solidFill>
                  <a:srgbClr val="000000"/>
                </a:solidFill>
                <a:latin typeface="Arial" pitchFamily="34" charset="0"/>
              </a:rPr>
              <a: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13</a:t>
            </a:fld>
            <a:endParaRPr lang="ru-RU" sz="12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8435" name="Slide Image Placeholder 19457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 cap="flat"/>
        </p:spPr>
      </p:sp>
      <p:sp>
        <p:nvSpPr>
          <p:cNvPr id="18436" name="Text Placeholder 19458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en-GB" altLang="en-US" smtClean="0"/>
          </a:p>
        </p:txBody>
      </p:sp>
      <p:sp>
        <p:nvSpPr>
          <p:cNvPr id="18437" name="Slide Number Placeholder 1"/>
          <p:cNvSpPr>
            <a:spLocks noGrp="1" noChangeArrowheads="1"/>
          </p:cNvSpPr>
          <p:nvPr>
            <p:ph type="sldNum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fld id="{6E315966-A519-4511-8A19-CEE9C61030E4}" type="slidenum">
              <a:rPr lang="ru-RU" smtClean="0"/>
              <a:pPr algn="r"/>
              <a:t>13</a:t>
            </a:fld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4576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b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F4EEF394-62DE-4610-9D58-F83582EC0FB9}" type="slidenum">
              <a:rPr lang="ru-RU" sz="1200">
                <a:solidFill>
                  <a:srgbClr val="000000"/>
                </a:solidFill>
                <a:latin typeface="Arial" pitchFamily="34" charset="0"/>
              </a:rPr>
              <a: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15</a:t>
            </a:fld>
            <a:endParaRPr lang="ru-RU" sz="12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3555" name="Slide Image Placeholder 24577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 cap="flat"/>
        </p:spPr>
      </p:sp>
      <p:sp>
        <p:nvSpPr>
          <p:cNvPr id="23556" name="Text Placeholder 24578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</p:spPr>
        <p:txBody>
          <a:bodyPr wrap="none" anchor="ctr"/>
          <a:lstStyle/>
          <a:p>
            <a:endParaRPr lang="en-GB" altLang="en-US" smtClean="0"/>
          </a:p>
        </p:txBody>
      </p:sp>
      <p:sp>
        <p:nvSpPr>
          <p:cNvPr id="23557" name="Slide Number Placeholder 1"/>
          <p:cNvSpPr>
            <a:spLocks noGrp="1" noChangeArrowheads="1"/>
          </p:cNvSpPr>
          <p:nvPr>
            <p:ph type="sldNum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fld id="{AE7A32E9-0F29-47BA-9AF4-3AE88417BD17}" type="slidenum">
              <a:rPr lang="ru-RU" smtClean="0"/>
              <a:pPr algn="r"/>
              <a:t>15</a:t>
            </a:fld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3552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b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A403B948-C27A-4692-A20C-A401D1592B71}" type="slidenum">
              <a:rPr lang="ru-RU" sz="1200">
                <a:solidFill>
                  <a:srgbClr val="000000"/>
                </a:solidFill>
                <a:latin typeface="Arial" pitchFamily="34" charset="0"/>
              </a:rPr>
              <a: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20</a:t>
            </a:fld>
            <a:endParaRPr lang="ru-RU" sz="12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1507" name="Slide Image Placeholder 23553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 cap="flat"/>
        </p:spPr>
      </p:sp>
      <p:sp>
        <p:nvSpPr>
          <p:cNvPr id="21508" name="Text Placeholder 23554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</p:spPr>
        <p:txBody>
          <a:bodyPr wrap="none" anchor="ctr"/>
          <a:lstStyle/>
          <a:p>
            <a:endParaRPr lang="en-GB" altLang="en-US" smtClean="0"/>
          </a:p>
        </p:txBody>
      </p:sp>
      <p:sp>
        <p:nvSpPr>
          <p:cNvPr id="21509" name="Slide Number Placeholder 1"/>
          <p:cNvSpPr>
            <a:spLocks noGrp="1" noChangeArrowheads="1"/>
          </p:cNvSpPr>
          <p:nvPr>
            <p:ph type="sldNum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fld id="{66FF5D76-E6AC-45F9-AA2B-C90D4B436512}" type="slidenum">
              <a:rPr lang="ru-RU" smtClean="0"/>
              <a:pPr algn="r"/>
              <a:t>20</a:t>
            </a:fld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9696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b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25AAAAA5-7CF0-41BE-B38B-D412560ABE10}" type="slidenum">
              <a:rPr lang="ru-RU" sz="1200">
                <a:solidFill>
                  <a:srgbClr val="000000"/>
                </a:solidFill>
                <a:latin typeface="Arial" pitchFamily="34" charset="0"/>
              </a:rPr>
              <a: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21</a:t>
            </a:fld>
            <a:endParaRPr lang="ru-RU" sz="12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5603" name="Slide Image Placeholder 29697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 cap="flat"/>
        </p:spPr>
      </p:sp>
      <p:sp>
        <p:nvSpPr>
          <p:cNvPr id="25604" name="Text Placeholder 29698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</p:spPr>
        <p:txBody>
          <a:bodyPr wrap="none" anchor="ctr"/>
          <a:lstStyle/>
          <a:p>
            <a:endParaRPr lang="en-GB" altLang="en-US" smtClean="0"/>
          </a:p>
        </p:txBody>
      </p:sp>
      <p:sp>
        <p:nvSpPr>
          <p:cNvPr id="25605" name="Slide Number Placeholder 1"/>
          <p:cNvSpPr>
            <a:spLocks noGrp="1" noChangeArrowheads="1"/>
          </p:cNvSpPr>
          <p:nvPr>
            <p:ph type="sldNum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fld id="{4B7083B4-8445-4A08-B0A7-866D504510F3}" type="slidenum">
              <a:rPr lang="ru-RU" smtClean="0"/>
              <a:pPr algn="r"/>
              <a:t>21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19456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b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914CDEE5-8928-4096-8C60-6A6FB6568CBB}" type="slidenum">
              <a:rPr lang="ru-RU" sz="1200">
                <a:solidFill>
                  <a:srgbClr val="000000"/>
                </a:solidFill>
                <a:latin typeface="Arial" pitchFamily="34" charset="0"/>
              </a:rPr>
              <a: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</a:t>
            </a:fld>
            <a:endParaRPr lang="ru-RU" sz="12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6387" name="Slide Image Placeholder 19457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 cap="flat"/>
        </p:spPr>
      </p:sp>
      <p:sp>
        <p:nvSpPr>
          <p:cNvPr id="16388" name="Text Placeholder 19458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</p:spPr>
        <p:txBody>
          <a:bodyPr wrap="none" anchor="ctr"/>
          <a:lstStyle/>
          <a:p>
            <a:endParaRPr lang="en-GB" altLang="en-US" smtClean="0"/>
          </a:p>
        </p:txBody>
      </p:sp>
      <p:sp>
        <p:nvSpPr>
          <p:cNvPr id="16389" name="Slide Number Placeholder 1"/>
          <p:cNvSpPr>
            <a:spLocks noGrp="1" noChangeArrowheads="1"/>
          </p:cNvSpPr>
          <p:nvPr>
            <p:ph type="sldNum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fld id="{46AD3A33-D4A7-4330-A69D-0B536F866838}" type="slidenum">
              <a:rPr lang="ru-RU" smtClean="0"/>
              <a:pPr algn="r"/>
              <a:t>2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19456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b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914CDEE5-8928-4096-8C60-6A6FB6568CBB}" type="slidenum">
              <a:rPr lang="ru-RU" sz="1200">
                <a:solidFill>
                  <a:srgbClr val="000000"/>
                </a:solidFill>
                <a:latin typeface="Arial" pitchFamily="34" charset="0"/>
              </a:rPr>
              <a: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3</a:t>
            </a:fld>
            <a:endParaRPr lang="ru-RU" sz="12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6387" name="Slide Image Placeholder 19457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 cap="flat"/>
        </p:spPr>
      </p:sp>
      <p:sp>
        <p:nvSpPr>
          <p:cNvPr id="16388" name="Text Placeholder 19458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</p:spPr>
        <p:txBody>
          <a:bodyPr wrap="none" anchor="ctr"/>
          <a:lstStyle/>
          <a:p>
            <a:endParaRPr lang="en-GB" altLang="en-US" smtClean="0"/>
          </a:p>
        </p:txBody>
      </p:sp>
      <p:sp>
        <p:nvSpPr>
          <p:cNvPr id="16389" name="Slide Number Placeholder 1"/>
          <p:cNvSpPr>
            <a:spLocks noGrp="1" noChangeArrowheads="1"/>
          </p:cNvSpPr>
          <p:nvPr>
            <p:ph type="sldNum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fld id="{46AD3A33-D4A7-4330-A69D-0B536F866838}" type="slidenum">
              <a:rPr lang="ru-RU" smtClean="0"/>
              <a:pPr algn="r"/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19456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b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914CDEE5-8928-4096-8C60-6A6FB6568CBB}" type="slidenum">
              <a:rPr lang="ru-RU" sz="1200">
                <a:solidFill>
                  <a:srgbClr val="000000"/>
                </a:solidFill>
                <a:latin typeface="Arial" pitchFamily="34" charset="0"/>
              </a:rPr>
              <a: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4</a:t>
            </a:fld>
            <a:endParaRPr lang="ru-RU" sz="12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6387" name="Slide Image Placeholder 19457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 cap="flat"/>
        </p:spPr>
      </p:sp>
      <p:sp>
        <p:nvSpPr>
          <p:cNvPr id="16388" name="Text Placeholder 19458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</p:spPr>
        <p:txBody>
          <a:bodyPr wrap="none" anchor="ctr"/>
          <a:lstStyle/>
          <a:p>
            <a:endParaRPr lang="en-GB" altLang="en-US" smtClean="0"/>
          </a:p>
        </p:txBody>
      </p:sp>
      <p:sp>
        <p:nvSpPr>
          <p:cNvPr id="16389" name="Slide Number Placeholder 1"/>
          <p:cNvSpPr>
            <a:spLocks noGrp="1" noChangeArrowheads="1"/>
          </p:cNvSpPr>
          <p:nvPr>
            <p:ph type="sldNum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fld id="{46AD3A33-D4A7-4330-A69D-0B536F866838}" type="slidenum">
              <a:rPr lang="ru-RU" smtClean="0"/>
              <a:pPr algn="r"/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19456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b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914CDEE5-8928-4096-8C60-6A6FB6568CBB}" type="slidenum">
              <a:rPr lang="ru-RU" sz="1200">
                <a:solidFill>
                  <a:srgbClr val="000000"/>
                </a:solidFill>
                <a:latin typeface="Arial" pitchFamily="34" charset="0"/>
              </a:rPr>
              <a: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5</a:t>
            </a:fld>
            <a:endParaRPr lang="ru-RU" sz="12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6387" name="Slide Image Placeholder 19457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 cap="flat"/>
        </p:spPr>
      </p:sp>
      <p:sp>
        <p:nvSpPr>
          <p:cNvPr id="16388" name="Text Placeholder 19458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</p:spPr>
        <p:txBody>
          <a:bodyPr wrap="none" anchor="ctr"/>
          <a:lstStyle/>
          <a:p>
            <a:endParaRPr lang="en-GB" altLang="en-US" smtClean="0"/>
          </a:p>
        </p:txBody>
      </p:sp>
      <p:sp>
        <p:nvSpPr>
          <p:cNvPr id="16389" name="Slide Number Placeholder 1"/>
          <p:cNvSpPr>
            <a:spLocks noGrp="1" noChangeArrowheads="1"/>
          </p:cNvSpPr>
          <p:nvPr>
            <p:ph type="sldNum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fld id="{46AD3A33-D4A7-4330-A69D-0B536F866838}" type="slidenum">
              <a:rPr lang="ru-RU" smtClean="0"/>
              <a:pPr algn="r"/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19456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b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914CDEE5-8928-4096-8C60-6A6FB6568CBB}" type="slidenum">
              <a:rPr lang="ru-RU" sz="1200">
                <a:solidFill>
                  <a:srgbClr val="000000"/>
                </a:solidFill>
                <a:latin typeface="Arial" pitchFamily="34" charset="0"/>
              </a:rPr>
              <a: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6</a:t>
            </a:fld>
            <a:endParaRPr lang="ru-RU" sz="12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6387" name="Slide Image Placeholder 19457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 cap="flat"/>
        </p:spPr>
      </p:sp>
      <p:sp>
        <p:nvSpPr>
          <p:cNvPr id="16388" name="Text Placeholder 19458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</p:spPr>
        <p:txBody>
          <a:bodyPr wrap="none" anchor="ctr"/>
          <a:lstStyle/>
          <a:p>
            <a:endParaRPr lang="en-GB" altLang="en-US" smtClean="0"/>
          </a:p>
        </p:txBody>
      </p:sp>
      <p:sp>
        <p:nvSpPr>
          <p:cNvPr id="16389" name="Slide Number Placeholder 1"/>
          <p:cNvSpPr>
            <a:spLocks noGrp="1" noChangeArrowheads="1"/>
          </p:cNvSpPr>
          <p:nvPr>
            <p:ph type="sldNum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fld id="{46AD3A33-D4A7-4330-A69D-0B536F866838}" type="slidenum">
              <a:rPr lang="ru-RU" smtClean="0"/>
              <a:pPr algn="r"/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19456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b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914CDEE5-8928-4096-8C60-6A6FB6568CBB}" type="slidenum">
              <a:rPr lang="ru-RU" sz="1200">
                <a:solidFill>
                  <a:srgbClr val="000000"/>
                </a:solidFill>
                <a:latin typeface="Arial" pitchFamily="34" charset="0"/>
              </a:rPr>
              <a: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7</a:t>
            </a:fld>
            <a:endParaRPr lang="ru-RU" sz="12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6387" name="Slide Image Placeholder 19457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 cap="flat"/>
        </p:spPr>
      </p:sp>
      <p:sp>
        <p:nvSpPr>
          <p:cNvPr id="16388" name="Text Placeholder 19458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</p:spPr>
        <p:txBody>
          <a:bodyPr wrap="none" anchor="ctr"/>
          <a:lstStyle/>
          <a:p>
            <a:endParaRPr lang="en-GB" altLang="en-US" smtClean="0"/>
          </a:p>
        </p:txBody>
      </p:sp>
      <p:sp>
        <p:nvSpPr>
          <p:cNvPr id="16389" name="Slide Number Placeholder 1"/>
          <p:cNvSpPr>
            <a:spLocks noGrp="1" noChangeArrowheads="1"/>
          </p:cNvSpPr>
          <p:nvPr>
            <p:ph type="sldNum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fld id="{46AD3A33-D4A7-4330-A69D-0B536F866838}" type="slidenum">
              <a:rPr lang="ru-RU" smtClean="0"/>
              <a:pPr algn="r"/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17408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b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E089A7C7-D677-491D-BE87-3D0549A6A9D8}" type="slidenum">
              <a:rPr lang="ru-RU" sz="1200">
                <a:solidFill>
                  <a:srgbClr val="000000"/>
                </a:solidFill>
                <a:latin typeface="Arial" pitchFamily="34" charset="0"/>
              </a:rPr>
              <a: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8</a:t>
            </a:fld>
            <a:endParaRPr lang="ru-RU" sz="12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5363" name="Slide Image Placeholder 17409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 cap="flat"/>
        </p:spPr>
      </p:sp>
      <p:sp>
        <p:nvSpPr>
          <p:cNvPr id="15364" name="Text Placeholder 17410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</p:spPr>
        <p:txBody>
          <a:bodyPr wrap="none" anchor="ctr"/>
          <a:lstStyle/>
          <a:p>
            <a:endParaRPr lang="en-GB" altLang="en-US" smtClean="0"/>
          </a:p>
        </p:txBody>
      </p:sp>
      <p:sp>
        <p:nvSpPr>
          <p:cNvPr id="15365" name="Slide Number Placeholder 1"/>
          <p:cNvSpPr>
            <a:spLocks noGrp="1" noChangeArrowheads="1"/>
          </p:cNvSpPr>
          <p:nvPr>
            <p:ph type="sldNum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fld id="{1F4A64D0-40CF-4B8C-B342-62E488AF6703}" type="slidenum">
              <a:rPr lang="ru-RU" smtClean="0"/>
              <a:pPr algn="r"/>
              <a:t>8</a:t>
            </a:fld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18432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b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3A10A864-C7E7-4F4B-936E-A16B6AF6FA1F}" type="slidenum">
              <a:rPr lang="ru-RU" sz="1200">
                <a:solidFill>
                  <a:srgbClr val="000000"/>
                </a:solidFill>
                <a:latin typeface="Arial" pitchFamily="34" charset="0"/>
              </a:rPr>
              <a: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9</a:t>
            </a:fld>
            <a:endParaRPr lang="ru-RU" sz="12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7411" name="Slide Image Placeholder 18433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 cap="flat"/>
        </p:spPr>
      </p:sp>
      <p:sp>
        <p:nvSpPr>
          <p:cNvPr id="17412" name="Text Placeholder 18434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</p:spPr>
        <p:txBody>
          <a:bodyPr wrap="none" anchor="ctr"/>
          <a:lstStyle/>
          <a:p>
            <a:endParaRPr lang="en-GB" altLang="en-US" smtClean="0"/>
          </a:p>
        </p:txBody>
      </p:sp>
      <p:sp>
        <p:nvSpPr>
          <p:cNvPr id="17413" name="Slide Number Placeholder 1"/>
          <p:cNvSpPr>
            <a:spLocks noGrp="1" noChangeArrowheads="1"/>
          </p:cNvSpPr>
          <p:nvPr>
            <p:ph type="sldNum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fld id="{C24BC6F4-E90D-42AB-B689-EF286E4B174D}" type="slidenum">
              <a:rPr lang="ru-RU" smtClean="0"/>
              <a:pPr algn="r"/>
              <a:t>9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noProof="1" smtClean="0"/>
              <a:t>Click to edit Master subtitle style</a:t>
            </a:r>
            <a:endParaRPr lang="en-US" noProof="1"/>
          </a:p>
        </p:txBody>
      </p:sp>
      <p:sp>
        <p:nvSpPr>
          <p:cNvPr id="4" name="Slide Number Placeholder 2061"/>
          <p:cNvSpPr>
            <a:spLocks noGrp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75878E-4165-4E32-89B1-28755AE392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Slide Number Placeholder 2061"/>
          <p:cNvSpPr>
            <a:spLocks noGrp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0D18A6-AC2D-4F3C-A35C-3B65D1A82D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129" y="277813"/>
            <a:ext cx="1941910" cy="5848350"/>
          </a:xfrm>
        </p:spPr>
        <p:txBody>
          <a:bodyPr vert="eaVert"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713154" cy="5848350"/>
          </a:xfrm>
        </p:spPr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Slide Number Placeholder 2061"/>
          <p:cNvSpPr>
            <a:spLocks noGrp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DD06FA-0E98-49B3-9800-1F73B6D79E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0D832-46A5-4D49-912D-DD18D149820F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AD01FD-03D7-46C6-A7B5-C73CDB9E271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126057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0D832-46A5-4D49-912D-DD18D149820F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AD01FD-03D7-46C6-A7B5-C73CDB9E271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354303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0D832-46A5-4D49-912D-DD18D149820F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AD01FD-03D7-46C6-A7B5-C73CDB9E271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74994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0D832-46A5-4D49-912D-DD18D149820F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AD01FD-03D7-46C6-A7B5-C73CDB9E271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830879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0D832-46A5-4D49-912D-DD18D149820F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AD01FD-03D7-46C6-A7B5-C73CDB9E271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515592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0D832-46A5-4D49-912D-DD18D149820F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AD01FD-03D7-46C6-A7B5-C73CDB9E271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779785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0D832-46A5-4D49-912D-DD18D149820F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AD01FD-03D7-46C6-A7B5-C73CDB9E271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547768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0D832-46A5-4D49-912D-DD18D149820F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AD01FD-03D7-46C6-A7B5-C73CDB9E271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33421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Slide Number Placeholder 2061"/>
          <p:cNvSpPr>
            <a:spLocks noGrp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FAFB6E-2EC1-418E-BFCE-4891E9E630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0D832-46A5-4D49-912D-DD18D149820F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AD01FD-03D7-46C6-A7B5-C73CDB9E271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299579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0D832-46A5-4D49-912D-DD18D149820F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AD01FD-03D7-46C6-A7B5-C73CDB9E271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442808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0D832-46A5-4D49-912D-DD18D149820F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AD01FD-03D7-46C6-A7B5-C73CDB9E271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89681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Slide Number Placeholder 2061"/>
          <p:cNvSpPr>
            <a:spLocks noGrp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6014BE-A525-4D49-AA3E-DD6966DBC3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06143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5895" y="1600200"/>
            <a:ext cx="3806143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Slide Number Placeholder 2061"/>
          <p:cNvSpPr>
            <a:spLocks noGrp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D0495D-E25F-42A9-B4EE-5C6A15C706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7" name="Slide Number Placeholder 2061"/>
          <p:cNvSpPr>
            <a:spLocks noGrp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1B2283-9BD6-4514-9449-F76C901D35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Slide Number Placeholder 2061"/>
          <p:cNvSpPr>
            <a:spLocks noGrp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9E4DD2-E1E7-48DC-857E-9DB38628B9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2061"/>
          <p:cNvSpPr>
            <a:spLocks noGrp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F9D845-8BAE-4BAB-A1C7-B7C32E5573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Slide Number Placeholder 2061"/>
          <p:cNvSpPr>
            <a:spLocks noGrp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17408A-D3F6-41F5-9F28-9E44834EE0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Slide Number Placeholder 2061"/>
          <p:cNvSpPr>
            <a:spLocks noGrp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6630F6-D157-4ECD-B63E-7E81967372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048"/>
          <p:cNvGrpSpPr>
            <a:grpSpLocks/>
          </p:cNvGrpSpPr>
          <p:nvPr/>
        </p:nvGrpSpPr>
        <p:grpSpPr bwMode="auto">
          <a:xfrm>
            <a:off x="0" y="0"/>
            <a:ext cx="8758238" cy="5938838"/>
            <a:chOff x="0" y="0"/>
            <a:chExt cx="5517" cy="3741"/>
          </a:xfrm>
        </p:grpSpPr>
        <p:sp>
          <p:nvSpPr>
            <p:cNvPr id="2" name="Rectangle 2049"/>
            <p:cNvSpPr>
              <a:spLocks noChangeArrowheads="1"/>
            </p:cNvSpPr>
            <p:nvPr/>
          </p:nvSpPr>
          <p:spPr bwMode="auto">
            <a:xfrm>
              <a:off x="0" y="0"/>
              <a:ext cx="1101" cy="3069"/>
            </a:xfrm>
            <a:prstGeom prst="rect">
              <a:avLst/>
            </a:prstGeom>
            <a:solidFill>
              <a:srgbClr val="CCCC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eaLnBrk="0" hangingPunct="0">
                <a:defRPr/>
              </a:pPr>
              <a:endParaRPr lang="en-US" altLang="en-US"/>
            </a:p>
          </p:txBody>
        </p:sp>
        <p:grpSp>
          <p:nvGrpSpPr>
            <p:cNvPr id="2057" name="Group 2050"/>
            <p:cNvGrpSpPr>
              <a:grpSpLocks/>
            </p:cNvGrpSpPr>
            <p:nvPr/>
          </p:nvGrpSpPr>
          <p:grpSpPr bwMode="auto">
            <a:xfrm>
              <a:off x="0" y="2208"/>
              <a:ext cx="5517" cy="1533"/>
              <a:chOff x="0" y="2208"/>
              <a:chExt cx="5517" cy="1533"/>
            </a:xfrm>
          </p:grpSpPr>
          <p:sp>
            <p:nvSpPr>
              <p:cNvPr id="2053" name="Rectangle 2051"/>
              <p:cNvSpPr>
                <a:spLocks noChangeArrowheads="1"/>
              </p:cNvSpPr>
              <p:nvPr/>
            </p:nvSpPr>
            <p:spPr bwMode="auto">
              <a:xfrm>
                <a:off x="624" y="2208"/>
                <a:ext cx="4893" cy="1533"/>
              </a:xfrm>
              <a:prstGeom prst="rect">
                <a:avLst/>
              </a:prstGeom>
              <a:solidFill>
                <a:srgbClr val="33003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endParaRPr lang="en-US" altLang="en-US"/>
              </a:p>
            </p:txBody>
          </p:sp>
          <p:sp>
            <p:nvSpPr>
              <p:cNvPr id="2054" name="Rectangle 2052"/>
              <p:cNvSpPr>
                <a:spLocks noChangeArrowheads="1"/>
              </p:cNvSpPr>
              <p:nvPr/>
            </p:nvSpPr>
            <p:spPr bwMode="auto">
              <a:xfrm>
                <a:off x="654" y="2352"/>
                <a:ext cx="4815" cy="1344"/>
              </a:xfrm>
              <a:prstGeom prst="rect">
                <a:avLst/>
              </a:prstGeom>
              <a:solidFill>
                <a:srgbClr val="FFFF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endParaRPr lang="en-US" altLang="en-US"/>
              </a:p>
            </p:txBody>
          </p:sp>
          <p:sp>
            <p:nvSpPr>
              <p:cNvPr id="2055" name="Straight Connector 2053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1" cy="0"/>
              </a:xfrm>
              <a:prstGeom prst="line">
                <a:avLst/>
              </a:prstGeom>
              <a:noFill/>
              <a:ln w="50760" cap="sq">
                <a:solidFill>
                  <a:srgbClr val="33003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2058" name="Group 2054"/>
            <p:cNvGrpSpPr>
              <a:grpSpLocks/>
            </p:cNvGrpSpPr>
            <p:nvPr/>
          </p:nvGrpSpPr>
          <p:grpSpPr bwMode="auto">
            <a:xfrm>
              <a:off x="400" y="336"/>
              <a:ext cx="5085" cy="189"/>
              <a:chOff x="400" y="336"/>
              <a:chExt cx="5085" cy="189"/>
            </a:xfrm>
          </p:grpSpPr>
          <p:sp>
            <p:nvSpPr>
              <p:cNvPr id="3" name="Rectangle 2055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3" cy="189"/>
              </a:xfrm>
              <a:prstGeom prst="rect">
                <a:avLst/>
              </a:prstGeom>
              <a:solidFill>
                <a:srgbClr val="B2B2B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endParaRPr lang="en-US" altLang="en-US"/>
              </a:p>
            </p:txBody>
          </p:sp>
          <p:sp>
            <p:nvSpPr>
              <p:cNvPr id="5" name="Straight Connector 2056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5" cy="0"/>
              </a:xfrm>
              <a:prstGeom prst="line">
                <a:avLst/>
              </a:prstGeom>
              <a:noFill/>
              <a:ln w="44280" cap="sq">
                <a:solidFill>
                  <a:srgbClr val="33003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2051" name="Title 205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914400" y="277813"/>
            <a:ext cx="7767638" cy="113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Для правки текста заголовка щелкните мышью</a:t>
            </a:r>
          </a:p>
        </p:txBody>
      </p:sp>
      <p:sp>
        <p:nvSpPr>
          <p:cNvPr id="2052" name="Text Placeholder 2058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914400" y="1600200"/>
            <a:ext cx="776763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Для правки структуры щелкните мышью</a:t>
            </a:r>
          </a:p>
          <a:p>
            <a:pPr lvl="1"/>
            <a:r>
              <a:rPr lang="en-GB" altLang="en-US" smtClean="0"/>
              <a:t>Второй уровень структуры</a:t>
            </a:r>
          </a:p>
          <a:p>
            <a:pPr lvl="2"/>
            <a:r>
              <a:rPr lang="en-GB" altLang="en-US" smtClean="0"/>
              <a:t>Третий уровень структуры</a:t>
            </a:r>
          </a:p>
          <a:p>
            <a:pPr lvl="3"/>
            <a:r>
              <a:rPr lang="en-GB" altLang="en-US" smtClean="0"/>
              <a:t>Четвёртый уровень структуры</a:t>
            </a:r>
          </a:p>
          <a:p>
            <a:pPr lvl="4"/>
            <a:r>
              <a:rPr lang="en-GB" altLang="en-US" smtClean="0"/>
              <a:t>Пятый уровень структуры</a:t>
            </a:r>
          </a:p>
          <a:p>
            <a:pPr lvl="4"/>
            <a:r>
              <a:rPr lang="en-GB" altLang="en-US" smtClean="0"/>
              <a:t>Шестой уровень структуры</a:t>
            </a:r>
          </a:p>
          <a:p>
            <a:pPr lvl="4"/>
            <a:r>
              <a:rPr lang="en-GB" altLang="en-US" smtClean="0"/>
              <a:t>Седьмой уровень структуры</a:t>
            </a:r>
          </a:p>
          <a:p>
            <a:pPr lvl="4"/>
            <a:r>
              <a:rPr lang="en-GB" altLang="en-US" smtClean="0"/>
              <a:t>Восьмой уровень структуры</a:t>
            </a:r>
          </a:p>
          <a:p>
            <a:pPr lvl="4"/>
            <a:r>
              <a:rPr lang="en-GB" altLang="en-US" smtClean="0"/>
              <a:t>Девятый уровень структуры</a:t>
            </a:r>
          </a:p>
        </p:txBody>
      </p:sp>
      <p:sp>
        <p:nvSpPr>
          <p:cNvPr id="2061" name="Text Box 2059"/>
          <p:cNvSpPr txBox="1">
            <a:spLocks noChangeArrowheads="1"/>
          </p:cNvSpPr>
          <p:nvPr/>
        </p:nvSpPr>
        <p:spPr bwMode="auto">
          <a:xfrm>
            <a:off x="912813" y="6251575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endParaRPr lang="en-US" altLang="en-US"/>
          </a:p>
        </p:txBody>
      </p:sp>
      <p:sp>
        <p:nvSpPr>
          <p:cNvPr id="2062" name="Text Box 2060"/>
          <p:cNvSpPr txBox="1">
            <a:spLocks noChangeArrowheads="1"/>
          </p:cNvSpPr>
          <p:nvPr/>
        </p:nvSpPr>
        <p:spPr bwMode="auto">
          <a:xfrm>
            <a:off x="3354388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endParaRPr lang="en-US" altLang="en-US"/>
          </a:p>
        </p:txBody>
      </p:sp>
      <p:sp>
        <p:nvSpPr>
          <p:cNvPr id="4" name="Slide Number Placeholder 2061"/>
          <p:cNvSpPr>
            <a:spLocks noGrp="1"/>
          </p:cNvSpPr>
          <p:nvPr>
            <p:ph type="sldNum"/>
          </p:nvPr>
        </p:nvSpPr>
        <p:spPr>
          <a:xfrm>
            <a:off x="6781800" y="6248400"/>
            <a:ext cx="1900238" cy="4524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tabLst>
                <a:tab pos="723900" algn="l"/>
                <a:tab pos="1447800" algn="l"/>
              </a:tabLst>
              <a:defRPr sz="1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1pPr>
          </a:lstStyle>
          <a:p>
            <a:pPr>
              <a:defRPr/>
            </a:pPr>
            <a:fld id="{8647EDD0-0156-43B7-A1EC-A679B52D6C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SzPct val="100000"/>
        <a:buFont typeface="Times New Roman" pitchFamily="18" charset="0"/>
        <a:defRPr sz="4200" kern="1200">
          <a:solidFill>
            <a:srgbClr val="330033"/>
          </a:solidFill>
          <a:latin typeface="+mj-lt"/>
          <a:ea typeface="+mj-ea"/>
          <a:cs typeface="+mj-cs"/>
        </a:defRPr>
      </a:lvl1pPr>
      <a:lvl2pPr lvl="1" algn="l" defTabSz="449263" rtl="0" eaLnBrk="0" fontAlgn="base" hangingPunct="0">
        <a:spcBef>
          <a:spcPct val="0"/>
        </a:spcBef>
        <a:spcAft>
          <a:spcPct val="0"/>
        </a:spcAft>
        <a:buSzPct val="100000"/>
        <a:buFont typeface="Times New Roman" pitchFamily="18" charset="0"/>
        <a:defRPr sz="4200" kern="1200">
          <a:solidFill>
            <a:srgbClr val="330033"/>
          </a:solidFill>
          <a:latin typeface="Calibri" panose="020F0502020204030204" pitchFamily="34" charset="0"/>
          <a:ea typeface="Microsoft YaHei" panose="020B0503020204020204" pitchFamily="34" charset="-122"/>
          <a:cs typeface="+mj-cs"/>
        </a:defRPr>
      </a:lvl2pPr>
      <a:lvl3pPr lvl="2" algn="l" defTabSz="449263" rtl="0" eaLnBrk="0" fontAlgn="base" hangingPunct="0">
        <a:spcBef>
          <a:spcPct val="0"/>
        </a:spcBef>
        <a:spcAft>
          <a:spcPct val="0"/>
        </a:spcAft>
        <a:buSzPct val="100000"/>
        <a:buFont typeface="Times New Roman" pitchFamily="18" charset="0"/>
        <a:defRPr sz="4200" kern="1200">
          <a:solidFill>
            <a:srgbClr val="330033"/>
          </a:solidFill>
          <a:latin typeface="Calibri" panose="020F0502020204030204" pitchFamily="34" charset="0"/>
          <a:ea typeface="Microsoft YaHei" panose="020B0503020204020204" pitchFamily="34" charset="-122"/>
          <a:cs typeface="+mj-cs"/>
        </a:defRPr>
      </a:lvl3pPr>
      <a:lvl4pPr lvl="3" algn="l" defTabSz="449263" rtl="0" eaLnBrk="0" fontAlgn="base" hangingPunct="0">
        <a:spcBef>
          <a:spcPct val="0"/>
        </a:spcBef>
        <a:spcAft>
          <a:spcPct val="0"/>
        </a:spcAft>
        <a:buSzPct val="100000"/>
        <a:buFont typeface="Times New Roman" pitchFamily="18" charset="0"/>
        <a:defRPr sz="4200" kern="1200">
          <a:solidFill>
            <a:srgbClr val="330033"/>
          </a:solidFill>
          <a:latin typeface="Calibri" panose="020F0502020204030204" pitchFamily="34" charset="0"/>
          <a:ea typeface="Microsoft YaHei" panose="020B0503020204020204" pitchFamily="34" charset="-122"/>
          <a:cs typeface="+mj-cs"/>
        </a:defRPr>
      </a:lvl4pPr>
      <a:lvl5pPr lvl="4" algn="l" defTabSz="449263" rtl="0" eaLnBrk="0" fontAlgn="base" hangingPunct="0">
        <a:spcBef>
          <a:spcPct val="0"/>
        </a:spcBef>
        <a:spcAft>
          <a:spcPct val="0"/>
        </a:spcAft>
        <a:buSzPct val="100000"/>
        <a:buFont typeface="Times New Roman" pitchFamily="18" charset="0"/>
        <a:defRPr sz="4200" kern="1200">
          <a:solidFill>
            <a:srgbClr val="330033"/>
          </a:solidFill>
          <a:latin typeface="Calibri" panose="020F0502020204030204" pitchFamily="34" charset="0"/>
          <a:ea typeface="Microsoft YaHei" panose="020B0503020204020204" pitchFamily="34" charset="-122"/>
          <a:cs typeface="+mj-cs"/>
        </a:defRPr>
      </a:lvl5pPr>
      <a:lvl6pPr marL="457200" algn="l" defTabSz="448945" rtl="0" eaLnBrk="0" fontAlgn="base" hangingPunct="0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200" kern="1200">
          <a:solidFill>
            <a:srgbClr val="330033"/>
          </a:solidFill>
          <a:latin typeface="Calibri" panose="020F0502020204030204" pitchFamily="34" charset="0"/>
          <a:ea typeface="Microsoft YaHei" panose="020B0503020204020204" pitchFamily="34" charset="-122"/>
          <a:cs typeface="+mj-cs"/>
        </a:defRPr>
      </a:lvl6pPr>
      <a:lvl7pPr marL="914400" algn="l" defTabSz="448945" rtl="0" eaLnBrk="0" fontAlgn="base" hangingPunct="0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200" kern="1200">
          <a:solidFill>
            <a:srgbClr val="330033"/>
          </a:solidFill>
          <a:latin typeface="Calibri" panose="020F0502020204030204" pitchFamily="34" charset="0"/>
          <a:ea typeface="Microsoft YaHei" panose="020B0503020204020204" pitchFamily="34" charset="-122"/>
          <a:cs typeface="+mj-cs"/>
        </a:defRPr>
      </a:lvl7pPr>
      <a:lvl8pPr marL="1371600" algn="l" defTabSz="448945" rtl="0" eaLnBrk="0" fontAlgn="base" hangingPunct="0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200" kern="1200">
          <a:solidFill>
            <a:srgbClr val="330033"/>
          </a:solidFill>
          <a:latin typeface="Calibri" panose="020F0502020204030204" pitchFamily="34" charset="0"/>
          <a:ea typeface="Microsoft YaHei" panose="020B0503020204020204" pitchFamily="34" charset="-122"/>
          <a:cs typeface="+mj-cs"/>
        </a:defRPr>
      </a:lvl8pPr>
      <a:lvl9pPr marL="1828800" algn="l" defTabSz="448945" rtl="0" eaLnBrk="0" fontAlgn="base" hangingPunct="0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200" kern="1200">
          <a:solidFill>
            <a:srgbClr val="330033"/>
          </a:solidFill>
          <a:latin typeface="Calibri" panose="020F0502020204030204" pitchFamily="34" charset="0"/>
          <a:ea typeface="Microsoft YaHei" panose="020B0503020204020204" pitchFamily="34" charset="-122"/>
          <a:cs typeface="+mj-cs"/>
        </a:defRPr>
      </a:lvl9pPr>
    </p:titleStyle>
    <p:bodyStyle>
      <a:lvl1pPr marL="342900" indent="-342900" algn="l" defTabSz="449263" rtl="0" eaLnBrk="0" fontAlgn="base" hangingPunct="0">
        <a:spcBef>
          <a:spcPts val="700"/>
        </a:spcBef>
        <a:spcAft>
          <a:spcPct val="0"/>
        </a:spcAft>
        <a:buSzPct val="100000"/>
        <a:buFont typeface="Times New Roman" pitchFamily="18" charset="0"/>
        <a:buChar char="•"/>
        <a:defRPr sz="28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defTabSz="449263" rtl="0" eaLnBrk="0" fontAlgn="base" hangingPunct="0">
        <a:spcBef>
          <a:spcPts val="650"/>
        </a:spcBef>
        <a:spcAft>
          <a:spcPct val="0"/>
        </a:spcAft>
        <a:buSzPct val="100000"/>
        <a:buFont typeface="Times New Roman" pitchFamily="18" charset="0"/>
        <a:buChar char="–"/>
        <a:defRPr sz="26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lvl="2" indent="-228600" algn="l" defTabSz="449263" rtl="0" eaLnBrk="0" fontAlgn="base" hangingPunct="0">
        <a:spcBef>
          <a:spcPts val="575"/>
        </a:spcBef>
        <a:spcAft>
          <a:spcPct val="0"/>
        </a:spcAft>
        <a:buSzPct val="100000"/>
        <a:buFont typeface="Times New Roman" pitchFamily="18" charset="0"/>
        <a:buChar char="•"/>
        <a:defRPr sz="23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lvl="3" indent="-228600" algn="l" defTabSz="449263" rtl="0" eaLnBrk="0" fontAlgn="base" hangingPunct="0">
        <a:spcBef>
          <a:spcPts val="500"/>
        </a:spcBef>
        <a:spcAft>
          <a:spcPct val="0"/>
        </a:spcAft>
        <a:buSzPct val="100000"/>
        <a:buFont typeface="Times New Roman" pitchFamily="18" charset="0"/>
        <a:buChar char="–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lvl="4" indent="-228600" algn="l" defTabSz="449263" rtl="0" eaLnBrk="0" fontAlgn="base" hangingPunct="0">
        <a:spcBef>
          <a:spcPts val="500"/>
        </a:spcBef>
        <a:spcAft>
          <a:spcPct val="0"/>
        </a:spcAft>
        <a:buSzPct val="100000"/>
        <a:buFont typeface="Times New Roman" pitchFamily="18" charset="0"/>
        <a:buChar char="»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lvl="5" indent="-228600" algn="l" defTabSz="449580" eaLnBrk="0" fontAlgn="base" latinLnBrk="0" hangingPunct="0">
        <a:lnSpc>
          <a:spcPct val="10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2000" b="0" i="0" u="none" kern="1200" baseline="0">
          <a:solidFill>
            <a:srgbClr val="000000"/>
          </a:solidFill>
          <a:latin typeface="+mn-lt"/>
          <a:ea typeface="+mn-ea"/>
          <a:cs typeface="+mn-cs"/>
        </a:defRPr>
      </a:lvl6pPr>
      <a:lvl7pPr marL="2971800" lvl="6" indent="-228600" algn="l" defTabSz="449580" eaLnBrk="0" fontAlgn="base" latinLnBrk="0" hangingPunct="0">
        <a:lnSpc>
          <a:spcPct val="10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2000" b="0" i="0" u="none" kern="1200" baseline="0">
          <a:solidFill>
            <a:srgbClr val="000000"/>
          </a:solidFill>
          <a:latin typeface="+mn-lt"/>
          <a:ea typeface="+mn-ea"/>
          <a:cs typeface="+mn-cs"/>
        </a:defRPr>
      </a:lvl7pPr>
      <a:lvl8pPr marL="3429000" lvl="7" indent="-228600" algn="l" defTabSz="449580" eaLnBrk="0" fontAlgn="base" latinLnBrk="0" hangingPunct="0">
        <a:lnSpc>
          <a:spcPct val="10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2000" b="0" i="0" u="none" kern="1200" baseline="0">
          <a:solidFill>
            <a:srgbClr val="000000"/>
          </a:solidFill>
          <a:latin typeface="+mn-lt"/>
          <a:ea typeface="+mn-ea"/>
          <a:cs typeface="+mn-cs"/>
        </a:defRPr>
      </a:lvl8pPr>
      <a:lvl9pPr marL="3886200" lvl="8" indent="-228600" algn="l" defTabSz="449580" eaLnBrk="0" fontAlgn="base" latinLnBrk="0" hangingPunct="0">
        <a:lnSpc>
          <a:spcPct val="10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2000" b="0" i="0" u="none" kern="1200" baseline="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lvl1pPr marL="0" lvl="0" indent="0" algn="r" defTabSz="44958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2800" b="1" i="0" u="none" kern="1200" baseline="0">
          <a:solidFill>
            <a:srgbClr val="FFFFFF"/>
          </a:solidFill>
          <a:latin typeface="+mn-lt"/>
          <a:ea typeface="+mn-ea"/>
          <a:cs typeface="+mn-cs"/>
        </a:defRPr>
      </a:lvl1pPr>
      <a:lvl2pPr marL="742950" lvl="1" indent="-285750" algn="r" defTabSz="44958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2800" b="1" i="0" u="none" kern="1200" baseline="0">
          <a:solidFill>
            <a:srgbClr val="FFFFFF"/>
          </a:solidFill>
          <a:latin typeface="+mn-lt"/>
          <a:ea typeface="+mn-ea"/>
          <a:cs typeface="+mn-cs"/>
        </a:defRPr>
      </a:lvl2pPr>
      <a:lvl3pPr marL="1143000" lvl="2" indent="-228600" algn="r" defTabSz="44958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2800" b="1" i="0" u="none" kern="1200" baseline="0">
          <a:solidFill>
            <a:srgbClr val="FFFFFF"/>
          </a:solidFill>
          <a:latin typeface="+mn-lt"/>
          <a:ea typeface="+mn-ea"/>
          <a:cs typeface="+mn-cs"/>
        </a:defRPr>
      </a:lvl3pPr>
      <a:lvl4pPr marL="1600200" lvl="3" indent="-228600" algn="r" defTabSz="44958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2800" b="1" i="0" u="none" kern="1200" baseline="0">
          <a:solidFill>
            <a:srgbClr val="FFFFFF"/>
          </a:solidFill>
          <a:latin typeface="+mn-lt"/>
          <a:ea typeface="+mn-ea"/>
          <a:cs typeface="+mn-cs"/>
        </a:defRPr>
      </a:lvl4pPr>
      <a:lvl5pPr marL="2057400" lvl="4" indent="-228600" algn="r" defTabSz="44958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2800" b="1" i="0" u="none" kern="1200" baseline="0">
          <a:solidFill>
            <a:srgbClr val="FFFFFF"/>
          </a:solidFill>
          <a:latin typeface="+mn-lt"/>
          <a:ea typeface="+mn-ea"/>
          <a:cs typeface="+mn-cs"/>
        </a:defRPr>
      </a:lvl5pPr>
      <a:lvl6pPr marL="2286000" lvl="5" indent="-228600" algn="r" defTabSz="44958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2800" b="1" i="0" u="none" kern="1200" baseline="0">
          <a:solidFill>
            <a:srgbClr val="FFFFFF"/>
          </a:solidFill>
          <a:latin typeface="+mn-lt"/>
          <a:ea typeface="+mn-ea"/>
          <a:cs typeface="+mn-cs"/>
        </a:defRPr>
      </a:lvl6pPr>
      <a:lvl7pPr marL="2743200" lvl="6" indent="-228600" algn="r" defTabSz="44958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2800" b="1" i="0" u="none" kern="1200" baseline="0">
          <a:solidFill>
            <a:srgbClr val="FFFFFF"/>
          </a:solidFill>
          <a:latin typeface="+mn-lt"/>
          <a:ea typeface="+mn-ea"/>
          <a:cs typeface="+mn-cs"/>
        </a:defRPr>
      </a:lvl7pPr>
      <a:lvl8pPr marL="3200400" lvl="7" indent="-228600" algn="r" defTabSz="44958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2800" b="1" i="0" u="none" kern="1200" baseline="0">
          <a:solidFill>
            <a:srgbClr val="FFFFFF"/>
          </a:solidFill>
          <a:latin typeface="+mn-lt"/>
          <a:ea typeface="+mn-ea"/>
          <a:cs typeface="+mn-cs"/>
        </a:defRPr>
      </a:lvl8pPr>
      <a:lvl9pPr marL="3657600" lvl="8" indent="-228600" algn="r" defTabSz="44958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2800" b="1" i="0" u="none" kern="1200" baseline="0">
          <a:solidFill>
            <a:srgbClr val="FFFFFF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20D832-46A5-4D49-912D-DD18D149820F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5AD01FD-03D7-46C6-A7B5-C73CDB9E271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79092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video" Target="../media/media1.mp4"/><Relationship Id="rId6" Type="http://schemas.openxmlformats.org/officeDocument/2006/relationships/image" Target="../media/image27.png"/><Relationship Id="rId5" Type="http://schemas.microsoft.com/office/2007/relationships/media" Target="../media/media1.mp4"/><Relationship Id="rId4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1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wmf"/><Relationship Id="rId11" Type="http://schemas.openxmlformats.org/officeDocument/2006/relationships/image" Target="../media/image19.png"/><Relationship Id="rId5" Type="http://schemas.openxmlformats.org/officeDocument/2006/relationships/image" Target="../media/image13.wmf"/><Relationship Id="rId10" Type="http://schemas.openxmlformats.org/officeDocument/2006/relationships/image" Target="../media/image18.png"/><Relationship Id="rId4" Type="http://schemas.openxmlformats.org/officeDocument/2006/relationships/image" Target="../media/image12.wmf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963" y="998838"/>
            <a:ext cx="7528606" cy="4478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890" name="Picture 2" descr="https://gas-kvas.com/uploads/posts/2023-01/1673986174_gas-kvas-com-p-risunok-na-temu-tvorcheskii-risunok-4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1790" y="1088844"/>
            <a:ext cx="5769566" cy="387342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Прямоугольник 3"/>
          <p:cNvSpPr>
            <a:spLocks noChangeArrowheads="1"/>
          </p:cNvSpPr>
          <p:nvPr/>
        </p:nvSpPr>
        <p:spPr bwMode="auto">
          <a:xfrm>
            <a:off x="4572000" y="3113979"/>
            <a:ext cx="414123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i="1" dirty="0" smtClean="0">
                <a:solidFill>
                  <a:schemeClr val="accent6"/>
                </a:solidFill>
              </a:rPr>
              <a:t>-</a:t>
            </a:r>
            <a:r>
              <a:rPr lang="ru-RU" sz="2000" dirty="0" smtClean="0">
                <a:solidFill>
                  <a:schemeClr val="accent6"/>
                </a:solidFill>
              </a:rPr>
              <a:t> </a:t>
            </a:r>
            <a:r>
              <a:rPr lang="ru-RU" sz="240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240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такая техника, которая с помощью линий  отображает эмоции, чувства человека</a:t>
            </a:r>
            <a:endParaRPr lang="ru-RU" sz="2400" b="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841405" y="1900757"/>
            <a:ext cx="387182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Нейрографика</a:t>
            </a:r>
            <a:r>
              <a: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>
              <a:solidFill>
                <a:srgbClr val="002060"/>
              </a:solidFill>
            </a:endParaRPr>
          </a:p>
        </p:txBody>
      </p:sp>
      <p:pic>
        <p:nvPicPr>
          <p:cNvPr id="6" name="Picture 2" descr="https://dotsiukdisignart.files.wordpress.com/2018/03/061.jpg?w=1000&amp;h=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1742" y="1088844"/>
            <a:ext cx="2734970" cy="40052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5181501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ChangeArrowheads="1"/>
          </p:cNvSpPr>
          <p:nvPr/>
        </p:nvSpPr>
        <p:spPr bwMode="auto">
          <a:xfrm>
            <a:off x="1556799" y="548808"/>
            <a:ext cx="5652072" cy="1886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bIns="238050" anchor="ctr">
            <a:spAutoFit/>
          </a:bodyPr>
          <a:lstStyle/>
          <a:p>
            <a:pPr algn="ctr" eaLnBrk="0" hangingPunct="0"/>
            <a:endParaRPr lang="ru-RU" sz="2400" dirty="0">
              <a:solidFill>
                <a:srgbClr val="3C3950"/>
              </a:solidFill>
              <a:latin typeface="Montserrat" charset="0"/>
            </a:endParaRPr>
          </a:p>
          <a:p>
            <a:pPr algn="ctr" eaLnBrk="0" hangingPunct="0"/>
            <a:r>
              <a:rPr lang="ru-RU" sz="4400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Нейронатюрморт</a:t>
            </a:r>
            <a:endParaRPr lang="ru-RU" sz="4400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buSzTx/>
              <a:buFontTx/>
              <a:buNone/>
            </a:pPr>
            <a:endParaRPr lang="ru-RU" sz="3600" dirty="0"/>
          </a:p>
        </p:txBody>
      </p:sp>
      <p:pic>
        <p:nvPicPr>
          <p:cNvPr id="2050" name="Picture 2" descr="F:\ОТКРЫТЫЙ УРОК\fc193e78329982f97500ff7f1bf7b4aa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551" t="2823" r="4831" b="-1"/>
          <a:stretch/>
        </p:blipFill>
        <p:spPr bwMode="auto">
          <a:xfrm>
            <a:off x="6100549" y="1733266"/>
            <a:ext cx="2593075" cy="35930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ОТКРЫТЫЙ УРОК\725ed405bb05e18077b8e6197ddf65ee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45" y="1999133"/>
            <a:ext cx="4465952" cy="30612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Прямоугольник 3"/>
          <p:cNvSpPr>
            <a:spLocks noChangeArrowheads="1"/>
          </p:cNvSpPr>
          <p:nvPr/>
        </p:nvSpPr>
        <p:spPr bwMode="auto">
          <a:xfrm>
            <a:off x="431800" y="1012825"/>
            <a:ext cx="8415338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Нейрографическая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линия</a:t>
            </a:r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– это линия, которая не похожа сама на себя на каждом участке своего движения, и ведем мы ее туда, где не ожидаем ее увидеть</a:t>
            </a:r>
          </a:p>
        </p:txBody>
      </p:sp>
      <p:pic>
        <p:nvPicPr>
          <p:cNvPr id="3074" name="Picture 2" descr="F:\ОТКРЫТЫЙ УРОК\phot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516647" y="2529356"/>
            <a:ext cx="2704037" cy="38732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F:\ОТКРЫТЫЙ УРОК\maxresdefault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747" r="10090"/>
          <a:stretch/>
        </p:blipFill>
        <p:spPr bwMode="auto">
          <a:xfrm>
            <a:off x="599705" y="3331565"/>
            <a:ext cx="3635443" cy="25509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848430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uzikalno-ritmiceskaya-igra-povtori-ritm_(VIDEOMIN.NET)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 rotWithShape="1">
          <a:blip r:embed="rId6" cstate="print"/>
          <a:srcRect l="4912" r="5174"/>
          <a:stretch/>
        </p:blipFill>
        <p:spPr>
          <a:xfrm>
            <a:off x="1061766" y="1043841"/>
            <a:ext cx="7126125" cy="4425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111922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30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IMG_20231122_135403.jpg"/>
          <p:cNvPicPr>
            <a:picLocks noChangeAspect="1" noChangeArrowheads="1"/>
          </p:cNvPicPr>
          <p:nvPr/>
        </p:nvPicPr>
        <p:blipFill>
          <a:blip r:embed="rId3" cstate="print">
            <a:lum bright="20000" contrast="20000"/>
          </a:blip>
          <a:srcRect t="3414" r="1680"/>
          <a:stretch>
            <a:fillRect/>
          </a:stretch>
        </p:blipFill>
        <p:spPr bwMode="auto">
          <a:xfrm>
            <a:off x="611736" y="548808"/>
            <a:ext cx="7965531" cy="58532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689848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0" y="2194709"/>
            <a:ext cx="88392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>
              <a:buFont typeface="Wingdings" pitchFamily="2" charset="2"/>
              <a:buChar char="Ø"/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Круг</a:t>
            </a:r>
            <a:r>
              <a:rPr lang="ru-RU" b="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b="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гармония, нечто целое,  безопасность, некий </a:t>
            </a:r>
            <a:r>
              <a:rPr lang="ru-RU" b="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объект</a:t>
            </a:r>
            <a:endParaRPr lang="ru-RU" b="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s://iamcenter.ru/wp-content/uploads/2019/09/lichnyj-kod-360x30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75319" y="3148816"/>
            <a:ext cx="2502653" cy="2192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9222" name="Picture 6" descr="Практическое знакомство с НГ: Что можно делать с помощью нейрографик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16823" y="3295650"/>
            <a:ext cx="2139950" cy="1568208"/>
          </a:xfrm>
          <a:prstGeom prst="rect">
            <a:avLst/>
          </a:prstGeom>
          <a:noFill/>
          <a:effectLst>
            <a:glow rad="635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IMG_20231122_135449.jpg"/>
          <p:cNvPicPr>
            <a:picLocks noChangeAspect="1" noChangeArrowheads="1"/>
          </p:cNvPicPr>
          <p:nvPr/>
        </p:nvPicPr>
        <p:blipFill>
          <a:blip r:embed="rId3" cstate="print">
            <a:lum bright="20000" contrast="20000"/>
          </a:blip>
          <a:srcRect/>
          <a:stretch>
            <a:fillRect/>
          </a:stretch>
        </p:blipFill>
        <p:spPr bwMode="auto">
          <a:xfrm>
            <a:off x="746745" y="683817"/>
            <a:ext cx="7515763" cy="56219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626266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IMG_20231122_135733.jpg"/>
          <p:cNvPicPr>
            <a:picLocks noChangeAspect="1" noChangeArrowheads="1"/>
          </p:cNvPicPr>
          <p:nvPr/>
        </p:nvPicPr>
        <p:blipFill>
          <a:blip r:embed="rId3" cstate="print">
            <a:lum bright="20000" contrast="20000"/>
          </a:blip>
          <a:srcRect l="2353" t="4719" r="1754" b="3263"/>
          <a:stretch>
            <a:fillRect/>
          </a:stretch>
        </p:blipFill>
        <p:spPr bwMode="auto">
          <a:xfrm>
            <a:off x="566733" y="458802"/>
            <a:ext cx="8087847" cy="58053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15994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user\Desktop\IMG_20231122_140649.jpg"/>
          <p:cNvPicPr>
            <a:picLocks noChangeAspect="1" noChangeArrowheads="1"/>
          </p:cNvPicPr>
          <p:nvPr/>
        </p:nvPicPr>
        <p:blipFill>
          <a:blip r:embed="rId3" cstate="print">
            <a:lum bright="20000" contrast="20000"/>
          </a:blip>
          <a:srcRect t="2692"/>
          <a:stretch>
            <a:fillRect/>
          </a:stretch>
        </p:blipFill>
        <p:spPr bwMode="auto">
          <a:xfrm>
            <a:off x="521730" y="368796"/>
            <a:ext cx="8100540" cy="58962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4996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IMG_20231122_154719.jpg"/>
          <p:cNvPicPr>
            <a:picLocks noChangeAspect="1" noChangeArrowheads="1"/>
          </p:cNvPicPr>
          <p:nvPr/>
        </p:nvPicPr>
        <p:blipFill>
          <a:blip r:embed="rId3" cstate="print"/>
          <a:srcRect l="4541" t="6829" r="6345" b="4389"/>
          <a:stretch>
            <a:fillRect/>
          </a:stretch>
        </p:blipFill>
        <p:spPr bwMode="auto">
          <a:xfrm>
            <a:off x="611736" y="458802"/>
            <a:ext cx="7875525" cy="58690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38920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Прямоугольник 3"/>
          <p:cNvSpPr>
            <a:spLocks noChangeArrowheads="1"/>
          </p:cNvSpPr>
          <p:nvPr/>
        </p:nvSpPr>
        <p:spPr bwMode="auto">
          <a:xfrm>
            <a:off x="1466793" y="1314450"/>
            <a:ext cx="6165411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i="1" dirty="0"/>
              <a:t>:</a:t>
            </a:r>
            <a:r>
              <a:rPr lang="ru-RU" dirty="0"/>
              <a:t> </a:t>
            </a:r>
            <a:r>
              <a:rPr lang="ru-RU" sz="3200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Натюрморт</a:t>
            </a:r>
            <a:r>
              <a:rPr lang="ru-RU" altLang="fr-FR" sz="3200" dirty="0" err="1" smtClean="0">
                <a:latin typeface="Tw Cen MT" panose="020B0602020104020603" pitchFamily="34" charset="0"/>
              </a:rPr>
              <a:t>от</a:t>
            </a:r>
            <a:endParaRPr lang="ru-RU" altLang="fr-FR" sz="3200" dirty="0" smtClean="0">
              <a:latin typeface="Tw Cen MT" panose="020B0602020104020603" pitchFamily="34" charset="0"/>
            </a:endParaRPr>
          </a:p>
          <a:p>
            <a:pPr algn="ctr">
              <a:defRPr/>
            </a:pPr>
            <a:r>
              <a:rPr lang="ru-RU" altLang="fr-FR" sz="3200" dirty="0" smtClean="0">
                <a:latin typeface="Tw Cen MT" panose="020B0602020104020603" pitchFamily="34" charset="0"/>
              </a:rPr>
              <a:t> </a:t>
            </a:r>
            <a:r>
              <a:rPr lang="ru-RU" altLang="fr-FR" sz="3200" b="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франц</a:t>
            </a:r>
            <a:r>
              <a:rPr lang="ru-RU" altLang="fr-FR" sz="3200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altLang="fr-FR" sz="3200" b="0" i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nature </a:t>
            </a:r>
            <a:r>
              <a:rPr lang="en-US" altLang="fr-FR" sz="3200" b="0" i="1" dirty="0" err="1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morte</a:t>
            </a:r>
            <a:r>
              <a:rPr lang="en-US" altLang="fr-FR" sz="3200" b="0" i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fr-FR" sz="3200" b="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– буквально «мёртвая натура») – один из жанров изобразительного искусства, посвященный воспроизведению предметов обихода, </a:t>
            </a:r>
            <a:r>
              <a:rPr lang="ru-RU" altLang="fr-FR" sz="3200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овощей</a:t>
            </a:r>
            <a:r>
              <a:rPr lang="ru-RU" altLang="fr-FR" sz="3200" b="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, фруктов и т.д</a:t>
            </a:r>
            <a:r>
              <a:rPr lang="ru-RU" altLang="fr-FR" sz="3200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., </a:t>
            </a:r>
            <a:r>
              <a:rPr lang="ru-RU" altLang="fr-FR" sz="3200" b="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цветов и прочего</a:t>
            </a:r>
            <a:endParaRPr lang="ru-RU" sz="3200" b="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2440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6430" y="1268856"/>
            <a:ext cx="83566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Н – 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Е – </a:t>
            </a:r>
            <a:r>
              <a:rPr lang="ru-RU" sz="240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Й </a:t>
            </a:r>
            <a:r>
              <a:rPr lang="ru-RU" sz="240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–</a:t>
            </a:r>
          </a:p>
          <a:p>
            <a:r>
              <a:rPr lang="ru-RU" sz="240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Р –</a:t>
            </a:r>
          </a:p>
          <a:p>
            <a:r>
              <a:rPr lang="ru-RU" sz="240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240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r>
              <a:rPr lang="ru-RU" sz="240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Г – </a:t>
            </a:r>
          </a:p>
          <a:p>
            <a:r>
              <a:rPr lang="ru-RU" sz="240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Р – </a:t>
            </a:r>
          </a:p>
          <a:p>
            <a:r>
              <a:rPr lang="ru-RU" sz="240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А – </a:t>
            </a:r>
            <a:endParaRPr lang="ru-RU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Ф </a:t>
            </a:r>
            <a:r>
              <a:rPr lang="ru-RU" sz="240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–</a:t>
            </a:r>
          </a:p>
          <a:p>
            <a:r>
              <a:rPr lang="ru-RU" sz="240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Я – </a:t>
            </a:r>
            <a:endParaRPr lang="ru-RU" sz="2400" b="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%D1%80%D0%B8%D1%81%D1%83%D0%B5%D0%BC-%D0%B8%D0%BD%D1%81%D1%82%D1%80%D1%83%D0%BC%D0%B5%D0%BD%D1%82%D1%8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4950">
            <a:off x="5816600" y="2806700"/>
            <a:ext cx="3170207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5" name="Прямоугольник 4"/>
          <p:cNvSpPr/>
          <p:nvPr/>
        </p:nvSpPr>
        <p:spPr>
          <a:xfrm>
            <a:off x="941824" y="1291113"/>
            <a:ext cx="54903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нужная, необычная, необходимая</a:t>
            </a:r>
            <a:endParaRPr lang="ru-RU" sz="2400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41824" y="1628880"/>
            <a:ext cx="17547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единичная,</a:t>
            </a:r>
            <a:endParaRPr lang="ru-RU" sz="2400" i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62574" y="1988904"/>
            <a:ext cx="25705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интересная, игра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963896" y="2348928"/>
            <a:ext cx="14152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рисунок,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941824" y="2739870"/>
            <a:ext cx="30928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окружность, обводка</a:t>
            </a:r>
            <a:endParaRPr lang="ru-RU" sz="2400" i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41824" y="3084738"/>
            <a:ext cx="25229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графика, грусть, </a:t>
            </a:r>
            <a:endParaRPr lang="ru-RU" sz="2400" i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54578" y="3805079"/>
            <a:ext cx="48180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авторская, активная, адаптация</a:t>
            </a:r>
            <a:endParaRPr lang="ru-RU" sz="2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916779" y="4149048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фантазия, фломастер, фигура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980153" y="4509072"/>
            <a:ext cx="16601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искусство,</a:t>
            </a:r>
            <a:endParaRPr lang="ru-RU" sz="2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971760" y="3429000"/>
            <a:ext cx="13917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радость,</a:t>
            </a:r>
            <a:endParaRPr lang="ru-RU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5" descr="Презентация к уроку ИСКУССТВО 9 класс &quot;Художественное мышление в авангарде  науки&quot;"/>
          <p:cNvSpPr>
            <a:spLocks noChangeAspect="1" noChangeArrowheads="1"/>
          </p:cNvSpPr>
          <p:nvPr/>
        </p:nvSpPr>
        <p:spPr bwMode="auto">
          <a:xfrm>
            <a:off x="266700" y="-212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3315" name="Рисунок 4" descr="Анимация с надписью спасибо за внимание | Table-tennis62.r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2600" y="1117600"/>
            <a:ext cx="7734300" cy="417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Рисунок 7" descr="Matite colorate, Pastelli Clip art - clipart pastello 600*491 Png  trasparente Scarica gratis - Matita, Penna, Plastica.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72350" y="1784350"/>
            <a:ext cx="146050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Drawing Art, pencil, pencil, color Pencil, computer Wallpaper png | PNGWi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028700"/>
            <a:ext cx="1619250" cy="2800349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 rot="5400000">
            <a:off x="-107950" y="620713"/>
            <a:ext cx="2735263" cy="2160587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rot="10800000" vert="eaVert" wrap="none" anchor="ctr"/>
          <a:lstStyle/>
          <a:p>
            <a:pPr algn="ctr"/>
            <a:endParaRPr lang="ru-RU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 rot="5400000">
            <a:off x="2124076" y="3787775"/>
            <a:ext cx="2735262" cy="2160587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rot="10800000" vert="eaVert" wrap="none" anchor="ctr"/>
          <a:lstStyle/>
          <a:p>
            <a:pPr algn="ctr"/>
            <a:endParaRPr lang="ru-RU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 rot="5400000">
            <a:off x="2124075" y="620713"/>
            <a:ext cx="2735263" cy="2160587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rot="10800000" vert="eaVert" wrap="none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 rot="5400000">
            <a:off x="-107949" y="3787775"/>
            <a:ext cx="2735262" cy="2160587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rot="10800000" vert="eaVert" wrap="none" anchor="ctr"/>
          <a:lstStyle/>
          <a:p>
            <a:pPr algn="ctr"/>
            <a:endParaRPr lang="ru-RU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 rot="16200000">
            <a:off x="6589712" y="620713"/>
            <a:ext cx="2735263" cy="2160588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algn="ctr"/>
            <a:endParaRPr lang="ru-RU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 rot="5400000">
            <a:off x="4356100" y="620713"/>
            <a:ext cx="2735263" cy="2160587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rot="10800000" vert="eaVert" wrap="none" anchor="ctr"/>
          <a:lstStyle/>
          <a:p>
            <a:pPr algn="ctr"/>
            <a:endParaRPr lang="ru-RU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 rot="5400000">
            <a:off x="4356101" y="3787775"/>
            <a:ext cx="2735262" cy="2160587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rot="10800000" vert="eaVert" wrap="none" anchor="ctr"/>
          <a:lstStyle/>
          <a:p>
            <a:pPr algn="ctr"/>
            <a:endParaRPr lang="ru-RU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 rot="5400000">
            <a:off x="6589713" y="3787775"/>
            <a:ext cx="2735262" cy="2160588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rot="10800000" vert="eaVert" wrap="none" anchor="ctr"/>
          <a:lstStyle/>
          <a:p>
            <a:pPr algn="ctr"/>
            <a:endParaRPr lang="ru-RU"/>
          </a:p>
        </p:txBody>
      </p:sp>
      <p:pic>
        <p:nvPicPr>
          <p:cNvPr id="41986" name="Picture 2" descr="https://arthive.net/res/media/img/ox800/work/a33/291720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9841" y="431052"/>
            <a:ext cx="2015851" cy="2565171"/>
          </a:xfrm>
          <a:prstGeom prst="rect">
            <a:avLst/>
          </a:prstGeom>
          <a:noFill/>
          <a:ln>
            <a:solidFill>
              <a:srgbClr val="333300"/>
            </a:solidFill>
          </a:ln>
        </p:spPr>
      </p:pic>
      <p:sp>
        <p:nvSpPr>
          <p:cNvPr id="10" name="WordArt 9"/>
          <p:cNvSpPr>
            <a:spLocks noChangeArrowheads="1" noChangeShapeType="1" noTextEdit="1"/>
          </p:cNvSpPr>
          <p:nvPr/>
        </p:nvSpPr>
        <p:spPr bwMode="auto">
          <a:xfrm>
            <a:off x="323850" y="2708275"/>
            <a:ext cx="17145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</a:t>
            </a:r>
          </a:p>
        </p:txBody>
      </p:sp>
      <p:pic>
        <p:nvPicPr>
          <p:cNvPr id="41988" name="Picture 4" descr="https://crosti.ru/patterns/00/0e/bd/dc_picture_a18b574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2834" y="435670"/>
            <a:ext cx="2010549" cy="2520168"/>
          </a:xfrm>
          <a:prstGeom prst="rect">
            <a:avLst/>
          </a:prstGeom>
          <a:noFill/>
          <a:ln>
            <a:solidFill>
              <a:srgbClr val="333300"/>
            </a:solidFill>
          </a:ln>
        </p:spPr>
      </p:pic>
      <p:pic>
        <p:nvPicPr>
          <p:cNvPr id="41990" name="Picture 6" descr="https://i.pinimg.com/originals/24/ec/98/24ec9822b6157d47c18e93e4ae51ecef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960" y="3619867"/>
            <a:ext cx="2016135" cy="2520168"/>
          </a:xfrm>
          <a:prstGeom prst="rect">
            <a:avLst/>
          </a:prstGeom>
          <a:noFill/>
          <a:ln>
            <a:solidFill>
              <a:srgbClr val="333300"/>
            </a:solidFill>
          </a:ln>
        </p:spPr>
      </p:pic>
      <p:pic>
        <p:nvPicPr>
          <p:cNvPr id="41994" name="Picture 10" descr="Картины поленова пейзажи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07009" y="3564009"/>
            <a:ext cx="2040001" cy="2520168"/>
          </a:xfrm>
          <a:prstGeom prst="rect">
            <a:avLst/>
          </a:prstGeom>
          <a:noFill/>
          <a:ln>
            <a:solidFill>
              <a:srgbClr val="333300"/>
            </a:solidFill>
          </a:ln>
        </p:spPr>
      </p:pic>
      <p:pic>
        <p:nvPicPr>
          <p:cNvPr id="41996" name="Picture 12" descr="https://papik.pro/izobr/uploads/posts/2023-03/1678137427_papik-pro-p-edgar-dega-natyurmorti-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01862" y="3564009"/>
            <a:ext cx="1982806" cy="2520168"/>
          </a:xfrm>
          <a:prstGeom prst="rect">
            <a:avLst/>
          </a:prstGeom>
          <a:noFill/>
          <a:ln>
            <a:solidFill>
              <a:srgbClr val="333300"/>
            </a:solidFill>
          </a:ln>
        </p:spPr>
      </p:pic>
      <p:pic>
        <p:nvPicPr>
          <p:cNvPr id="42006" name="Picture 22" descr="https://staging.vsdn.ru/images/data/gallery/4349_big_1440070141_5090.jpg"/>
          <p:cNvPicPr>
            <a:picLocks noChangeAspect="1" noChangeArrowheads="1"/>
          </p:cNvPicPr>
          <p:nvPr/>
        </p:nvPicPr>
        <p:blipFill>
          <a:blip r:embed="rId9" cstate="print"/>
          <a:srcRect l="4331" t="9152" r="53934" b="14772"/>
          <a:stretch>
            <a:fillRect/>
          </a:stretch>
        </p:blipFill>
        <p:spPr bwMode="auto">
          <a:xfrm>
            <a:off x="6957159" y="3564009"/>
            <a:ext cx="2025134" cy="2540970"/>
          </a:xfrm>
          <a:prstGeom prst="rect">
            <a:avLst/>
          </a:prstGeom>
          <a:noFill/>
          <a:ln>
            <a:solidFill>
              <a:srgbClr val="333300"/>
            </a:solidFill>
          </a:ln>
        </p:spPr>
      </p:pic>
      <p:pic>
        <p:nvPicPr>
          <p:cNvPr id="42008" name="Picture 24" descr="https://starwars-galaxy.ru/800/600/https/img-fotki.yandex.ru/get/4201/346069169.24/0_1558e4_66b5e6ec_XXXL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752012" y="413799"/>
            <a:ext cx="1935129" cy="2580172"/>
          </a:xfrm>
          <a:prstGeom prst="rect">
            <a:avLst/>
          </a:prstGeom>
          <a:noFill/>
          <a:ln>
            <a:solidFill>
              <a:srgbClr val="333300"/>
            </a:solidFill>
          </a:ln>
        </p:spPr>
      </p:pic>
      <p:pic>
        <p:nvPicPr>
          <p:cNvPr id="38" name="Picture 8" descr="Левитан картины известные пейзажи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501862" y="413799"/>
            <a:ext cx="1978363" cy="2549889"/>
          </a:xfrm>
          <a:prstGeom prst="rect">
            <a:avLst/>
          </a:prstGeom>
          <a:noFill/>
          <a:ln>
            <a:solidFill>
              <a:srgbClr val="333300"/>
            </a:solidFill>
          </a:ln>
        </p:spPr>
      </p:pic>
      <p:sp>
        <p:nvSpPr>
          <p:cNvPr id="12" name="WordArt 11"/>
          <p:cNvSpPr>
            <a:spLocks noChangeArrowheads="1" noChangeShapeType="1" noTextEdit="1"/>
          </p:cNvSpPr>
          <p:nvPr/>
        </p:nvSpPr>
        <p:spPr bwMode="auto">
          <a:xfrm>
            <a:off x="2627313" y="2781300"/>
            <a:ext cx="2286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2</a:t>
            </a:r>
          </a:p>
        </p:txBody>
      </p:sp>
      <p:sp>
        <p:nvSpPr>
          <p:cNvPr id="14" name="WordArt 13"/>
          <p:cNvSpPr>
            <a:spLocks noChangeArrowheads="1" noChangeShapeType="1" noTextEdit="1"/>
          </p:cNvSpPr>
          <p:nvPr/>
        </p:nvSpPr>
        <p:spPr bwMode="auto">
          <a:xfrm>
            <a:off x="4787900" y="2781300"/>
            <a:ext cx="23812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3</a:t>
            </a:r>
          </a:p>
        </p:txBody>
      </p:sp>
      <p:sp>
        <p:nvSpPr>
          <p:cNvPr id="18" name="WordArt 17"/>
          <p:cNvSpPr>
            <a:spLocks noChangeArrowheads="1" noChangeShapeType="1" noTextEdit="1"/>
          </p:cNvSpPr>
          <p:nvPr/>
        </p:nvSpPr>
        <p:spPr bwMode="auto">
          <a:xfrm>
            <a:off x="7019925" y="2781300"/>
            <a:ext cx="2286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4</a:t>
            </a:r>
          </a:p>
        </p:txBody>
      </p:sp>
      <p:sp>
        <p:nvSpPr>
          <p:cNvPr id="22" name="WordArt 21"/>
          <p:cNvSpPr>
            <a:spLocks noChangeArrowheads="1" noChangeShapeType="1" noTextEdit="1"/>
          </p:cNvSpPr>
          <p:nvPr/>
        </p:nvSpPr>
        <p:spPr bwMode="auto">
          <a:xfrm>
            <a:off x="395288" y="5949950"/>
            <a:ext cx="2286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5</a:t>
            </a:r>
          </a:p>
        </p:txBody>
      </p:sp>
      <p:sp>
        <p:nvSpPr>
          <p:cNvPr id="23" name="WordArt 22"/>
          <p:cNvSpPr>
            <a:spLocks noChangeArrowheads="1" noChangeShapeType="1" noTextEdit="1"/>
          </p:cNvSpPr>
          <p:nvPr/>
        </p:nvSpPr>
        <p:spPr bwMode="auto">
          <a:xfrm>
            <a:off x="2700338" y="5876925"/>
            <a:ext cx="2286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6</a:t>
            </a:r>
          </a:p>
        </p:txBody>
      </p:sp>
      <p:sp>
        <p:nvSpPr>
          <p:cNvPr id="24" name="WordArt 23"/>
          <p:cNvSpPr>
            <a:spLocks noChangeArrowheads="1" noChangeShapeType="1" noTextEdit="1"/>
          </p:cNvSpPr>
          <p:nvPr/>
        </p:nvSpPr>
        <p:spPr bwMode="auto">
          <a:xfrm>
            <a:off x="4787900" y="5876925"/>
            <a:ext cx="2286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7</a:t>
            </a:r>
          </a:p>
        </p:txBody>
      </p:sp>
      <p:sp>
        <p:nvSpPr>
          <p:cNvPr id="26" name="WordArt 25"/>
          <p:cNvSpPr>
            <a:spLocks noChangeArrowheads="1" noChangeShapeType="1" noTextEdit="1"/>
          </p:cNvSpPr>
          <p:nvPr/>
        </p:nvSpPr>
        <p:spPr bwMode="auto">
          <a:xfrm>
            <a:off x="6948488" y="5876925"/>
            <a:ext cx="2286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8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42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42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9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8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8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7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8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1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8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5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Прямоугольник 3"/>
          <p:cNvSpPr>
            <a:spLocks noChangeArrowheads="1"/>
          </p:cNvSpPr>
          <p:nvPr/>
        </p:nvSpPr>
        <p:spPr bwMode="auto">
          <a:xfrm>
            <a:off x="701743" y="1314450"/>
            <a:ext cx="7740516" cy="292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742950" indent="-742950" algn="ctr">
              <a:buAutoNum type="arabicPeriod"/>
              <a:defRPr/>
            </a:pPr>
            <a:r>
              <a:rPr lang="ru-RU" sz="400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Вставь </a:t>
            </a:r>
            <a:r>
              <a:rPr lang="ru-RU" sz="400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пропущенные слова</a:t>
            </a:r>
            <a:r>
              <a:rPr lang="ru-RU" sz="400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>
              <a:defRPr/>
            </a:pPr>
            <a:endParaRPr lang="ru-RU" sz="400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400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Натюрморт, состоящий из 1-2 предметов, </a:t>
            </a:r>
            <a:r>
              <a:rPr lang="ru-RU" sz="3200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называется                  , а                    состоит </a:t>
            </a:r>
          </a:p>
          <a:p>
            <a:pPr algn="ctr">
              <a:defRPr/>
            </a:pPr>
            <a:r>
              <a:rPr lang="ru-RU" sz="3200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sz="3200" b="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множества предметов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765096" y="3187098"/>
            <a:ext cx="18069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0" i="1" dirty="0">
                <a:solidFill>
                  <a:srgbClr val="FF0000"/>
                </a:solidFill>
                <a:latin typeface="Georgia" pitchFamily="18" charset="0"/>
              </a:rPr>
              <a:t>простым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202042" y="3187098"/>
            <a:ext cx="17427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0" i="1" dirty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сложный</a:t>
            </a:r>
            <a:endParaRPr lang="ru-RU" i="1" dirty="0">
              <a:solidFill>
                <a:srgbClr val="FF000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28335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Прямоугольник 3"/>
          <p:cNvSpPr>
            <a:spLocks noChangeArrowheads="1"/>
          </p:cNvSpPr>
          <p:nvPr/>
        </p:nvSpPr>
        <p:spPr bwMode="auto">
          <a:xfrm>
            <a:off x="746745" y="998838"/>
            <a:ext cx="7740516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endParaRPr lang="ru-RU" sz="400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400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/>
              <a:t> </a:t>
            </a:r>
            <a:r>
              <a:rPr lang="ru-RU" sz="320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Что является в картине центром композиции?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81814" y="4464069"/>
            <a:ext cx="57603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(</a:t>
            </a:r>
            <a:r>
              <a:rPr lang="ru-RU" i="1" dirty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предмет самый крупный или самый яркий)</a:t>
            </a:r>
            <a:endParaRPr lang="ru-RU" dirty="0">
              <a:solidFill>
                <a:srgbClr val="FF0000"/>
              </a:solidFill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5" name="Rectangle 19"/>
          <p:cNvSpPr>
            <a:spLocks noChangeArrowheads="1"/>
          </p:cNvSpPr>
          <p:nvPr/>
        </p:nvSpPr>
        <p:spPr bwMode="auto">
          <a:xfrm>
            <a:off x="5877087" y="2888964"/>
            <a:ext cx="2041001" cy="1311411"/>
          </a:xfrm>
          <a:prstGeom prst="rect">
            <a:avLst/>
          </a:prstGeom>
          <a:solidFill>
            <a:srgbClr val="808080"/>
          </a:solidFill>
          <a:ln w="1905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1341601" y="2888964"/>
            <a:ext cx="2041001" cy="1311411"/>
          </a:xfrm>
          <a:prstGeom prst="rect">
            <a:avLst/>
          </a:prstGeom>
          <a:solidFill>
            <a:srgbClr val="808080"/>
          </a:solidFill>
          <a:ln w="1905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7" name="Picture 21" descr="MC900412482[1]"/>
          <p:cNvPicPr>
            <a:picLocks noChangeAspect="1" noChangeArrowheads="1"/>
          </p:cNvPicPr>
          <p:nvPr/>
        </p:nvPicPr>
        <p:blipFill>
          <a:blip r:embed="rId4" cstate="print">
            <a:lum bright="-24000" contrast="36000"/>
          </a:blip>
          <a:srcRect/>
          <a:stretch>
            <a:fillRect/>
          </a:stretch>
        </p:blipFill>
        <p:spPr bwMode="auto">
          <a:xfrm>
            <a:off x="1511796" y="2933967"/>
            <a:ext cx="1186971" cy="124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Group 10"/>
          <p:cNvGrpSpPr>
            <a:grpSpLocks/>
          </p:cNvGrpSpPr>
          <p:nvPr/>
        </p:nvGrpSpPr>
        <p:grpSpPr bwMode="auto">
          <a:xfrm>
            <a:off x="1343018" y="3092545"/>
            <a:ext cx="1966559" cy="1214818"/>
            <a:chOff x="1111" y="709"/>
            <a:chExt cx="3546" cy="3002"/>
          </a:xfrm>
        </p:grpSpPr>
        <p:grpSp>
          <p:nvGrpSpPr>
            <p:cNvPr id="9" name="Group 4"/>
            <p:cNvGrpSpPr>
              <a:grpSpLocks/>
            </p:cNvGrpSpPr>
            <p:nvPr/>
          </p:nvGrpSpPr>
          <p:grpSpPr bwMode="auto">
            <a:xfrm>
              <a:off x="1111" y="709"/>
              <a:ext cx="3172" cy="2984"/>
              <a:chOff x="1111" y="709"/>
              <a:chExt cx="3172" cy="2984"/>
            </a:xfrm>
          </p:grpSpPr>
          <p:pic>
            <p:nvPicPr>
              <p:cNvPr id="11" name="Picture 5" descr="MC900412482[1]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430" y="709"/>
                <a:ext cx="2164" cy="26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" name="Picture 6" descr="MC900300047[1]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-613455">
                <a:off x="3050" y="2471"/>
                <a:ext cx="1233" cy="9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" name="Picture 7" descr="MC900305487[1]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744" y="3067"/>
                <a:ext cx="829" cy="6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" name="Picture 8" descr="MC900441708[1]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 rot="-3351002">
                <a:off x="1111" y="2523"/>
                <a:ext cx="1091" cy="10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10" name="Picture 9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2591320">
              <a:off x="3810" y="3089"/>
              <a:ext cx="847" cy="6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5" name="Group 20"/>
          <p:cNvGrpSpPr>
            <a:grpSpLocks/>
          </p:cNvGrpSpPr>
          <p:nvPr/>
        </p:nvGrpSpPr>
        <p:grpSpPr bwMode="auto">
          <a:xfrm>
            <a:off x="5846883" y="2957273"/>
            <a:ext cx="1855306" cy="991315"/>
            <a:chOff x="3107" y="1480"/>
            <a:chExt cx="2086" cy="1277"/>
          </a:xfrm>
        </p:grpSpPr>
        <p:pic>
          <p:nvPicPr>
            <p:cNvPr id="16" name="Picture 13" descr="MC900412482[1]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152" y="1480"/>
              <a:ext cx="1089" cy="1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Picture 14" descr="MC900300047[1]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-613455">
              <a:off x="4292" y="2069"/>
              <a:ext cx="816" cy="5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15" descr="MC900305487[1]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740" y="2461"/>
              <a:ext cx="453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16" descr="MC900441708[1]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 rot="3351002" flipH="1">
              <a:off x="3882" y="2156"/>
              <a:ext cx="552" cy="6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Picture 17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-8324258">
              <a:off x="3107" y="2432"/>
              <a:ext cx="454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1" name="Picture 22" descr="MC900441708[1]"/>
          <p:cNvPicPr>
            <a:picLocks noChangeAspect="1" noChangeArrowheads="1"/>
          </p:cNvPicPr>
          <p:nvPr/>
        </p:nvPicPr>
        <p:blipFill>
          <a:blip r:embed="rId11" cstate="print">
            <a:lum bright="-12000" contrast="36000"/>
          </a:blip>
          <a:srcRect/>
          <a:stretch>
            <a:fillRect/>
          </a:stretch>
        </p:blipFill>
        <p:spPr bwMode="auto">
          <a:xfrm rot="3351002" flipH="1">
            <a:off x="6024630" y="3272274"/>
            <a:ext cx="557083" cy="557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19"/>
          <p:cNvSpPr>
            <a:spLocks noChangeArrowheads="1"/>
          </p:cNvSpPr>
          <p:nvPr/>
        </p:nvSpPr>
        <p:spPr bwMode="auto">
          <a:xfrm>
            <a:off x="5697075" y="2618947"/>
            <a:ext cx="2220691" cy="1581578"/>
          </a:xfrm>
          <a:prstGeom prst="rect">
            <a:avLst/>
          </a:prstGeom>
          <a:solidFill>
            <a:srgbClr val="808080"/>
          </a:solidFill>
          <a:ln w="1905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" name="Rectangle 18"/>
          <p:cNvSpPr>
            <a:spLocks noChangeArrowheads="1"/>
          </p:cNvSpPr>
          <p:nvPr/>
        </p:nvSpPr>
        <p:spPr bwMode="auto">
          <a:xfrm>
            <a:off x="1196775" y="2708952"/>
            <a:ext cx="2250150" cy="1581578"/>
          </a:xfrm>
          <a:prstGeom prst="rect">
            <a:avLst/>
          </a:prstGeom>
          <a:solidFill>
            <a:srgbClr val="808080"/>
          </a:solidFill>
          <a:ln w="1905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5" name="Group 10"/>
          <p:cNvGrpSpPr>
            <a:grpSpLocks/>
          </p:cNvGrpSpPr>
          <p:nvPr/>
        </p:nvGrpSpPr>
        <p:grpSpPr bwMode="auto">
          <a:xfrm>
            <a:off x="1331784" y="2933967"/>
            <a:ext cx="1966559" cy="1214818"/>
            <a:chOff x="1111" y="709"/>
            <a:chExt cx="3546" cy="3002"/>
          </a:xfrm>
        </p:grpSpPr>
        <p:grpSp>
          <p:nvGrpSpPr>
            <p:cNvPr id="26" name="Group 4"/>
            <p:cNvGrpSpPr>
              <a:grpSpLocks/>
            </p:cNvGrpSpPr>
            <p:nvPr/>
          </p:nvGrpSpPr>
          <p:grpSpPr bwMode="auto">
            <a:xfrm>
              <a:off x="1111" y="709"/>
              <a:ext cx="3172" cy="2984"/>
              <a:chOff x="1111" y="709"/>
              <a:chExt cx="3172" cy="2984"/>
            </a:xfrm>
          </p:grpSpPr>
          <p:pic>
            <p:nvPicPr>
              <p:cNvPr id="28" name="Picture 5" descr="MC900412482[1]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430" y="709"/>
                <a:ext cx="2164" cy="26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9" name="Picture 6" descr="MC900300047[1]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-613455">
                <a:off x="3050" y="2471"/>
                <a:ext cx="1233" cy="9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0" name="Picture 7" descr="MC900305487[1]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744" y="3067"/>
                <a:ext cx="829" cy="6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1" name="Picture 8" descr="MC900441708[1]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 rot="-3351002">
                <a:off x="1111" y="2523"/>
                <a:ext cx="1091" cy="10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27" name="Picture 9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2591320">
              <a:off x="3810" y="3089"/>
              <a:ext cx="847" cy="6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2" name="Group 20"/>
          <p:cNvGrpSpPr>
            <a:grpSpLocks/>
          </p:cNvGrpSpPr>
          <p:nvPr/>
        </p:nvGrpSpPr>
        <p:grpSpPr bwMode="auto">
          <a:xfrm>
            <a:off x="5846561" y="2957422"/>
            <a:ext cx="1855306" cy="991315"/>
            <a:chOff x="3107" y="1480"/>
            <a:chExt cx="2086" cy="1277"/>
          </a:xfrm>
        </p:grpSpPr>
        <p:pic>
          <p:nvPicPr>
            <p:cNvPr id="33" name="Picture 13" descr="MC900412482[1]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152" y="1480"/>
              <a:ext cx="1089" cy="1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14" descr="MC900300047[1]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-613455">
              <a:off x="4292" y="2069"/>
              <a:ext cx="816" cy="5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" name="Picture 15" descr="MC900305487[1]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740" y="2461"/>
              <a:ext cx="453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" name="Picture 16" descr="MC900441708[1]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 rot="3351002" flipH="1">
              <a:off x="3882" y="2156"/>
              <a:ext cx="552" cy="6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7" name="Picture 17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-8324258">
              <a:off x="3107" y="2432"/>
              <a:ext cx="454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4" name="Picture 21" descr="MC900412482[1]"/>
          <p:cNvPicPr>
            <a:picLocks noChangeAspect="1" noChangeArrowheads="1"/>
          </p:cNvPicPr>
          <p:nvPr/>
        </p:nvPicPr>
        <p:blipFill>
          <a:blip r:embed="rId4" cstate="print">
            <a:lum bright="-24000" contrast="36000"/>
          </a:blip>
          <a:srcRect/>
          <a:stretch>
            <a:fillRect/>
          </a:stretch>
        </p:blipFill>
        <p:spPr bwMode="auto">
          <a:xfrm>
            <a:off x="1511796" y="2798958"/>
            <a:ext cx="1186971" cy="124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22" descr="MC900441708[1]"/>
          <p:cNvPicPr>
            <a:picLocks noChangeAspect="1" noChangeArrowheads="1"/>
          </p:cNvPicPr>
          <p:nvPr/>
        </p:nvPicPr>
        <p:blipFill>
          <a:blip r:embed="rId11" cstate="print">
            <a:lum bright="-12000" contrast="36000"/>
          </a:blip>
          <a:srcRect/>
          <a:stretch>
            <a:fillRect/>
          </a:stretch>
        </p:blipFill>
        <p:spPr bwMode="auto">
          <a:xfrm rot="3351002" flipH="1">
            <a:off x="6525456" y="3447328"/>
            <a:ext cx="557083" cy="557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8571200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Прямоугольник 3"/>
          <p:cNvSpPr>
            <a:spLocks noChangeArrowheads="1"/>
          </p:cNvSpPr>
          <p:nvPr/>
        </p:nvSpPr>
        <p:spPr bwMode="auto">
          <a:xfrm>
            <a:off x="701743" y="1314450"/>
            <a:ext cx="7740516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dirty="0">
                <a:solidFill>
                  <a:srgbClr val="2D2DB5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4000" dirty="0" smtClean="0">
                <a:solidFill>
                  <a:srgbClr val="2D2DB5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4000" dirty="0">
              <a:solidFill>
                <a:srgbClr val="2D2DB5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4000" dirty="0" smtClean="0">
                <a:solidFill>
                  <a:srgbClr val="2D2DB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solidFill>
                  <a:srgbClr val="2D2DB5"/>
                </a:solidFill>
                <a:latin typeface="Times New Roman" pitchFamily="18" charset="0"/>
                <a:cs typeface="Times New Roman" pitchFamily="18" charset="0"/>
              </a:rPr>
              <a:t> Какой должна быть композиция по набору предметов?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91809" y="4104044"/>
            <a:ext cx="57603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(</a:t>
            </a:r>
            <a:r>
              <a:rPr lang="ru-RU" i="1" dirty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предметы должны быть определенной темы)</a:t>
            </a:r>
            <a:endParaRPr lang="ru-RU" dirty="0">
              <a:solidFill>
                <a:srgbClr val="FF0000"/>
              </a:solidFill>
              <a:latin typeface="Georgia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87634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Прямоугольник 3"/>
          <p:cNvSpPr>
            <a:spLocks noChangeArrowheads="1"/>
          </p:cNvSpPr>
          <p:nvPr/>
        </p:nvSpPr>
        <p:spPr bwMode="auto">
          <a:xfrm>
            <a:off x="701743" y="1314450"/>
            <a:ext cx="774051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4. Вставь </a:t>
            </a:r>
            <a:r>
              <a:rPr lang="ru-RU" sz="400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пропущенные слова</a:t>
            </a:r>
            <a:r>
              <a:rPr lang="ru-RU" sz="400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>
              <a:defRPr/>
            </a:pPr>
            <a:endParaRPr lang="ru-RU" sz="4000" dirty="0">
              <a:solidFill>
                <a:srgbClr val="2D2DB5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4000" dirty="0" smtClean="0">
                <a:solidFill>
                  <a:srgbClr val="2D2DB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solidFill>
                  <a:srgbClr val="2D2DB5"/>
                </a:solidFill>
                <a:latin typeface="Times New Roman" pitchFamily="18" charset="0"/>
                <a:cs typeface="Times New Roman" pitchFamily="18" charset="0"/>
              </a:rPr>
              <a:t>Передний план натюрморта должен </a:t>
            </a:r>
            <a:r>
              <a:rPr lang="ru-RU" sz="3200" dirty="0" smtClean="0">
                <a:solidFill>
                  <a:srgbClr val="2D2DB5"/>
                </a:solidFill>
                <a:latin typeface="Times New Roman" pitchFamily="18" charset="0"/>
                <a:cs typeface="Times New Roman" pitchFamily="18" charset="0"/>
              </a:rPr>
              <a:t>быть                                  . </a:t>
            </a:r>
            <a:r>
              <a:rPr lang="ru-RU" sz="3200" dirty="0">
                <a:solidFill>
                  <a:srgbClr val="2D2DB5"/>
                </a:solidFill>
                <a:latin typeface="Times New Roman" pitchFamily="18" charset="0"/>
                <a:cs typeface="Times New Roman" pitchFamily="18" charset="0"/>
              </a:rPr>
              <a:t>Наиболее крупные предметы должны </a:t>
            </a:r>
            <a:r>
              <a:rPr lang="ru-RU" sz="3200" dirty="0" smtClean="0">
                <a:solidFill>
                  <a:srgbClr val="2D2DB5"/>
                </a:solidFill>
                <a:latin typeface="Times New Roman" pitchFamily="18" charset="0"/>
                <a:cs typeface="Times New Roman" pitchFamily="18" charset="0"/>
              </a:rPr>
              <a:t>быть           </a:t>
            </a:r>
            <a:r>
              <a:rPr lang="ru-RU" sz="3200" dirty="0">
                <a:solidFill>
                  <a:srgbClr val="2D2DB5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200" dirty="0" smtClean="0">
                <a:solidFill>
                  <a:srgbClr val="2D2DB5"/>
                </a:solidFill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3200" dirty="0">
                <a:solidFill>
                  <a:srgbClr val="2D2DB5"/>
                </a:solidFill>
                <a:latin typeface="Times New Roman" pitchFamily="18" charset="0"/>
                <a:cs typeface="Times New Roman" pitchFamily="18" charset="0"/>
              </a:rPr>
              <a:t>более </a:t>
            </a:r>
            <a:r>
              <a:rPr lang="ru-RU" sz="3200" dirty="0" smtClean="0">
                <a:solidFill>
                  <a:srgbClr val="2D2DB5"/>
                </a:solidFill>
                <a:latin typeface="Times New Roman" pitchFamily="18" charset="0"/>
                <a:cs typeface="Times New Roman" pitchFamily="18" charset="0"/>
              </a:rPr>
              <a:t>легкие</a:t>
            </a:r>
            <a:endParaRPr lang="ru-RU" sz="3200" dirty="0">
              <a:solidFill>
                <a:srgbClr val="2D2DB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803355" y="3187098"/>
            <a:ext cx="33986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0" i="1" dirty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свободный, легкий </a:t>
            </a:r>
            <a:endParaRPr lang="ru-RU" b="0" i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02698" y="4150383"/>
            <a:ext cx="16129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0" i="1" dirty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впереди </a:t>
            </a:r>
            <a:endParaRPr lang="ru-RU" b="0" i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002162" y="3627163"/>
            <a:ext cx="12073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0" i="1" dirty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сзади </a:t>
            </a:r>
            <a:endParaRPr lang="ru-RU" b="0" i="1" dirty="0">
              <a:solidFill>
                <a:srgbClr val="FF000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60829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4121970" y="2168916"/>
            <a:ext cx="443706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altLang="en-US" sz="3600" dirty="0">
                <a:solidFill>
                  <a:schemeClr val="accent6"/>
                </a:solidFill>
                <a:latin typeface="Times New Roman" pitchFamily="18" charset="0"/>
              </a:rPr>
              <a:t>Натюрморт </a:t>
            </a:r>
            <a:r>
              <a:rPr lang="ru-RU" sz="3600" dirty="0">
                <a:solidFill>
                  <a:schemeClr val="accent6"/>
                </a:solidFill>
                <a:latin typeface="Times New Roman" pitchFamily="18" charset="0"/>
              </a:rPr>
              <a:t>в технике </a:t>
            </a:r>
            <a:r>
              <a:rPr lang="ru-RU" sz="3600" dirty="0" err="1">
                <a:solidFill>
                  <a:schemeClr val="accent6"/>
                </a:solidFill>
                <a:latin typeface="Times New Roman" pitchFamily="18" charset="0"/>
              </a:rPr>
              <a:t>нейрографика</a:t>
            </a:r>
            <a:r>
              <a:rPr lang="ru-RU" altLang="en-US" sz="3600" dirty="0">
                <a:solidFill>
                  <a:schemeClr val="accent6"/>
                </a:solidFill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3"/>
          <p:cNvSpPr>
            <a:spLocks noChangeArrowheads="1"/>
          </p:cNvSpPr>
          <p:nvPr/>
        </p:nvSpPr>
        <p:spPr bwMode="auto">
          <a:xfrm>
            <a:off x="296863" y="998538"/>
            <a:ext cx="4572000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Павел Михайлович Пискарёв </a:t>
            </a:r>
            <a:r>
              <a:rPr lang="ru-RU"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000" b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Ректор Института Психологии Творчества,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Член-корреспондент Международной академии психологических наук, художник.</a:t>
            </a:r>
          </a:p>
        </p:txBody>
      </p:sp>
      <p:pic>
        <p:nvPicPr>
          <p:cNvPr id="5" name="Picture 1228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1150" y="1219200"/>
            <a:ext cx="3121025" cy="585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Специальное оформление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Calibri"/>
        <a:ea typeface="Microsoft YaHei"/>
        <a:cs typeface=""/>
      </a:majorFont>
      <a:minorFont>
        <a:latin typeface="Calibri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1467</TotalTime>
  <Pages>0</Pages>
  <Words>245</Words>
  <Characters>0</Characters>
  <Application>Microsoft Office PowerPoint</Application>
  <DocSecurity>0</DocSecurity>
  <PresentationFormat>Экран (4:3)</PresentationFormat>
  <Lines>0</Lines>
  <Paragraphs>93</Paragraphs>
  <Slides>21</Slides>
  <Notes>16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Специальное оформление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Manager/>
  <Company/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/>
  <cp:keywords/>
  <dc:description/>
  <cp:lastModifiedBy>Пользователь</cp:lastModifiedBy>
  <cp:revision>159</cp:revision>
  <dcterms:created xsi:type="dcterms:W3CDTF">2019-02-11T18:49:51Z</dcterms:created>
  <dcterms:modified xsi:type="dcterms:W3CDTF">2023-11-29T17:37:01Z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1033-10.2.0.5804</vt:lpwstr>
  </property>
</Properties>
</file>