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1" r:id="rId3"/>
    <p:sldId id="282" r:id="rId4"/>
    <p:sldId id="283" r:id="rId5"/>
    <p:sldId id="284" r:id="rId6"/>
    <p:sldId id="287" r:id="rId7"/>
    <p:sldId id="303" r:id="rId8"/>
    <p:sldId id="302" r:id="rId9"/>
    <p:sldId id="300" r:id="rId10"/>
    <p:sldId id="297" r:id="rId11"/>
    <p:sldId id="296" r:id="rId12"/>
    <p:sldId id="265" r:id="rId13"/>
    <p:sldId id="266" r:id="rId14"/>
    <p:sldId id="267" r:id="rId15"/>
    <p:sldId id="268" r:id="rId16"/>
    <p:sldId id="269" r:id="rId17"/>
    <p:sldId id="270" r:id="rId18"/>
    <p:sldId id="285" r:id="rId19"/>
    <p:sldId id="271" r:id="rId20"/>
    <p:sldId id="272" r:id="rId21"/>
    <p:sldId id="274" r:id="rId22"/>
    <p:sldId id="275" r:id="rId23"/>
    <p:sldId id="276" r:id="rId24"/>
    <p:sldId id="277" r:id="rId25"/>
    <p:sldId id="30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3979" autoAdjust="0"/>
  </p:normalViewPr>
  <p:slideViewPr>
    <p:cSldViewPr>
      <p:cViewPr varScale="1">
        <p:scale>
          <a:sx n="65" d="100"/>
          <a:sy n="65" d="100"/>
        </p:scale>
        <p:origin x="1320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05.01.2024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28604"/>
            <a:ext cx="7851648" cy="1143008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ЗНАТОКИ  ПДД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12160" y="5949280"/>
            <a:ext cx="2631806" cy="432048"/>
          </a:xfrm>
          <a:solidFill>
            <a:srgbClr val="00B0F0"/>
          </a:solidFill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оспитатель Зозуля Н.А. </a:t>
            </a:r>
          </a:p>
          <a:p>
            <a:pPr algn="ctr"/>
            <a:r>
              <a:rPr lang="ru-RU" sz="16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/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772816"/>
            <a:ext cx="7272808" cy="38164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836712"/>
            <a:ext cx="6309320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51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96752"/>
            <a:ext cx="7503368" cy="345638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08721"/>
            <a:ext cx="790085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22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680" y="764704"/>
            <a:ext cx="7560840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49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25" y="557808"/>
            <a:ext cx="2736304" cy="59766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3" y="548680"/>
            <a:ext cx="2664296" cy="59766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548680"/>
            <a:ext cx="3172543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77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7992888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7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48680"/>
            <a:ext cx="8305800" cy="579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20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704088"/>
            <a:ext cx="8363272" cy="560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80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8640960" cy="58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73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81744"/>
            <a:ext cx="8568952" cy="609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36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22388"/>
            <a:ext cx="8305800" cy="45833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4680520" cy="40260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438636"/>
            <a:ext cx="4463256" cy="369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95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" y="116632"/>
            <a:ext cx="9095232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53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606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8640"/>
            <a:ext cx="4706491" cy="35283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140968"/>
            <a:ext cx="4705779" cy="334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57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04664"/>
            <a:ext cx="8305800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30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92696"/>
            <a:ext cx="8305800" cy="5827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62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704088"/>
            <a:ext cx="8363272" cy="589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24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88" y="548680"/>
            <a:ext cx="8286092" cy="593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653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492896"/>
            <a:ext cx="7657728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00B0F0"/>
                </a:solidFill>
              </a:rPr>
              <a:t>Спасибо за внимание!</a:t>
            </a:r>
            <a:endParaRPr lang="ru-RU" b="1" i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6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90364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4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9144000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2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51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268760"/>
            <a:ext cx="7056784" cy="331236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836712"/>
            <a:ext cx="7632848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56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010400"/>
          </a:xfrm>
        </p:spPr>
        <p:txBody>
          <a:bodyPr>
            <a:norm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812" y="1340768"/>
            <a:ext cx="5184576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836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768" y="1275588"/>
            <a:ext cx="5976664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58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628800"/>
            <a:ext cx="6624736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5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481</TotalTime>
  <Words>13</Words>
  <Application>Microsoft Office PowerPoint</Application>
  <PresentationFormat>Экран (4:3)</PresentationFormat>
  <Paragraphs>6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Candara</vt:lpstr>
      <vt:lpstr>Times New Roman</vt:lpstr>
      <vt:lpstr>Wingdings 2</vt:lpstr>
      <vt:lpstr>Поток</vt:lpstr>
      <vt:lpstr>ЗНАТОКИ  ПДД</vt:lpstr>
      <vt:lpstr>Презентация PowerPoint</vt:lpstr>
      <vt:lpstr>Презентация PowerPoint</vt:lpstr>
      <vt:lpstr>Презентация PowerPoint</vt:lpstr>
      <vt:lpstr>Презентация PowerPoint</vt:lpstr>
      <vt:lpstr>    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И МОЯ СЕМЬЯ</dc:title>
  <dc:creator>User</dc:creator>
  <cp:lastModifiedBy>User</cp:lastModifiedBy>
  <cp:revision>59</cp:revision>
  <dcterms:created xsi:type="dcterms:W3CDTF">2015-10-17T07:04:29Z</dcterms:created>
  <dcterms:modified xsi:type="dcterms:W3CDTF">2024-01-04T19:20:08Z</dcterms:modified>
</cp:coreProperties>
</file>