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99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4957-516B-4051-91E8-139A9B404429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AA824-B77D-4A21-ABFF-DB8C80014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931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4957-516B-4051-91E8-139A9B404429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AA824-B77D-4A21-ABFF-DB8C80014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757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4957-516B-4051-91E8-139A9B404429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AA824-B77D-4A21-ABFF-DB8C80014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758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4957-516B-4051-91E8-139A9B404429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AA824-B77D-4A21-ABFF-DB8C80014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726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4957-516B-4051-91E8-139A9B404429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AA824-B77D-4A21-ABFF-DB8C80014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319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4957-516B-4051-91E8-139A9B404429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AA824-B77D-4A21-ABFF-DB8C80014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057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4957-516B-4051-91E8-139A9B404429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AA824-B77D-4A21-ABFF-DB8C80014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405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4957-516B-4051-91E8-139A9B404429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AA824-B77D-4A21-ABFF-DB8C80014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008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4957-516B-4051-91E8-139A9B404429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AA824-B77D-4A21-ABFF-DB8C80014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906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4957-516B-4051-91E8-139A9B404429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AA824-B77D-4A21-ABFF-DB8C80014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520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4957-516B-4051-91E8-139A9B404429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AA824-B77D-4A21-ABFF-DB8C80014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066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/>
            </a:gs>
            <a:gs pos="70000">
              <a:srgbClr val="66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94957-516B-4051-91E8-139A9B404429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AA824-B77D-4A21-ABFF-DB8C80014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761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7 чудес света.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Храм Артемиды.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877272"/>
            <a:ext cx="6400800" cy="62292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Составила воспитатель Комышева Е.А.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677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640960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Примечания к слайдам.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Слайд 3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Сегодня наш путь лежит в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рецию, в город Эфес, где находится еще одно чудо света.</a:t>
            </a:r>
          </a:p>
          <a:p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Слайд 4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Богиня Артемида была покровительницей города Эфеса, где в ее честь около 450 г.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н.э. был построен храм, который считался одним из семи чудес света.</a:t>
            </a:r>
          </a:p>
          <a:p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Слайд 5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Храм был выполнен из отличного белого мрамора. В течение веков он много раз страдал от землетрясений, перестраивался.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погиб он не от природных катаклизм, а от человеческой гордыни и тщеславия.</a:t>
            </a:r>
          </a:p>
          <a:p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Слайд 6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 одну из летних ночей 356 года до н.э. его спалил некто Герострат – эфесский житель, решивший этим деянием обессмертить свое имя в веках. Чтобы лишить тщеславного злодея надежды прославиться, суд принял решение навсегда забыть его имя.</a:t>
            </a:r>
          </a:p>
          <a:p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Слайд 7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Восстановленный  в очередной раз, храм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ртемиды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просуществовал еще более шестисот лет. В последующие века он был разграблен и вот от некогда величественного храма не осталось и следа и никто уже не помнил, что он вообще когда-то существовал.</a:t>
            </a:r>
          </a:p>
          <a:p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Слайд 8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Лишь в середине прошлого века археологи заинтересовавшись городом Эфес и его знаменитым храмом. После долгих поисков нашли то, что от них осталось.</a:t>
            </a:r>
            <a:endParaRPr lang="ru-RU" b="1" u="sng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u="sng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614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co-mama.ru/wp-content/uploads/1/2/3/1239cbd2be955ea1af20f5f99a48ad8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2081"/>
            <a:ext cx="604723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407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originals/bc/69/4d/bc694d5427ae8c2197e51d26b28b3d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734" y="188639"/>
            <a:ext cx="5354696" cy="648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858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exe1.files.wordpress.com/2019/03/athens_parthenon_3d_reconstruc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95550" cy="5833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625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/>
            </a:gs>
            <a:gs pos="52962">
              <a:srgbClr val="C5703B"/>
            </a:gs>
            <a:gs pos="27924">
              <a:srgbClr val="FF0000"/>
            </a:gs>
            <a:gs pos="78000">
              <a:srgbClr val="AD5E35"/>
            </a:gs>
            <a:gs pos="98000">
              <a:schemeClr val="accent2">
                <a:lumMod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dn.ren.tv/cache/1200x630/media/img/e1/50/e150d5fe8bf0227f840e08635870bab3e99b87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8784976" cy="461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978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exe1.files.wordpress.com/2019/03/athens_parthenon_3d_reconstruc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37" y="260648"/>
            <a:ext cx="8691043" cy="583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222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/>
            </a:gs>
            <a:gs pos="70000">
              <a:schemeClr val="accent6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tur1001.ru/wp-content/uploads/2022/06/hram-artemidy-1-1400x800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9" y="615783"/>
            <a:ext cx="882098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4305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216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7 чудес света. Храм Артемиды.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 чудес света. Храм Артемиды.</dc:title>
  <dc:creator>79090592252</dc:creator>
  <cp:lastModifiedBy>79090592252</cp:lastModifiedBy>
  <cp:revision>10</cp:revision>
  <dcterms:created xsi:type="dcterms:W3CDTF">2023-12-16T10:10:20Z</dcterms:created>
  <dcterms:modified xsi:type="dcterms:W3CDTF">2023-12-16T11:27:17Z</dcterms:modified>
</cp:coreProperties>
</file>