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0066"/>
    <a:srgbClr val="A50021"/>
    <a:srgbClr val="CC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55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8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54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9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4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5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0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2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22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2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bg1"/>
            </a:gs>
            <a:gs pos="100000">
              <a:schemeClr val="tx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A57DE-CA14-4B88-A354-4587E8B3E70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3A768-DD40-4C0F-AE07-C1DB1E667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7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5050"/>
                </a:solidFill>
              </a:rPr>
              <a:t>АЛЕКСАНДРИЙСКИЙ МАЯК</a:t>
            </a:r>
            <a:endParaRPr lang="ru-RU" b="1" dirty="0">
              <a:solidFill>
                <a:srgbClr val="FF5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949280"/>
            <a:ext cx="6400800" cy="4789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5050"/>
                </a:solidFill>
              </a:rPr>
              <a:t>СОСТАВИЛА ВОСПИТАТЕЛЬ КОМЫШЕВА Е.А.</a:t>
            </a:r>
            <a:endParaRPr lang="ru-RU" sz="24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5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56895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5050"/>
                </a:solidFill>
              </a:rPr>
              <a:t>Пояснение к слайдам</a:t>
            </a:r>
          </a:p>
          <a:p>
            <a:pPr algn="ctr"/>
            <a:endParaRPr lang="ru-RU" sz="2400" b="1" u="sng" dirty="0" smtClean="0">
              <a:solidFill>
                <a:srgbClr val="FF5050"/>
              </a:solidFill>
            </a:endParaRPr>
          </a:p>
          <a:p>
            <a:pPr algn="just"/>
            <a:r>
              <a:rPr lang="ru-RU" sz="2400" b="1" u="sng" dirty="0" smtClean="0">
                <a:solidFill>
                  <a:srgbClr val="FF5050"/>
                </a:solidFill>
              </a:rPr>
              <a:t>Слайд 1</a:t>
            </a:r>
            <a:r>
              <a:rPr lang="ru-RU" sz="2400" b="1" dirty="0" smtClean="0">
                <a:solidFill>
                  <a:srgbClr val="FF5050"/>
                </a:solidFill>
              </a:rPr>
              <a:t>  Сегодня речь пойдет о маяке, который был построен на рифе у острова </a:t>
            </a:r>
            <a:r>
              <a:rPr lang="ru-RU" sz="2400" b="1" dirty="0" err="1" smtClean="0">
                <a:solidFill>
                  <a:srgbClr val="FF5050"/>
                </a:solidFill>
              </a:rPr>
              <a:t>Фарос</a:t>
            </a:r>
            <a:r>
              <a:rPr lang="ru-RU" sz="2400" b="1" dirty="0">
                <a:solidFill>
                  <a:srgbClr val="FF5050"/>
                </a:solidFill>
              </a:rPr>
              <a:t> </a:t>
            </a:r>
            <a:r>
              <a:rPr lang="ru-RU" sz="2400" b="1" dirty="0" smtClean="0">
                <a:solidFill>
                  <a:srgbClr val="FF5050"/>
                </a:solidFill>
              </a:rPr>
              <a:t>в честь великого полководца Александра Македонского.</a:t>
            </a:r>
          </a:p>
          <a:p>
            <a:pPr algn="just"/>
            <a:r>
              <a:rPr lang="ru-RU" sz="2400" b="1" dirty="0" smtClean="0">
                <a:solidFill>
                  <a:srgbClr val="FF5050"/>
                </a:solidFill>
              </a:rPr>
              <a:t>Александрийский маяк, так его еще называют, на острове </a:t>
            </a:r>
            <a:r>
              <a:rPr lang="ru-RU" sz="2400" b="1" dirty="0" err="1" smtClean="0">
                <a:solidFill>
                  <a:srgbClr val="FF5050"/>
                </a:solidFill>
              </a:rPr>
              <a:t>Фарос</a:t>
            </a:r>
            <a:r>
              <a:rPr lang="ru-RU" sz="2400" b="1" dirty="0" smtClean="0">
                <a:solidFill>
                  <a:srgbClr val="FF5050"/>
                </a:solidFill>
              </a:rPr>
              <a:t> считался одним из семи чудес света. Александрийские купцы плавали со своими товарами в Индию и на Ближний восток. Привозили оттуда специи и шелковые ткани, которые они продавали в странах Средиземноморья.</a:t>
            </a:r>
          </a:p>
          <a:p>
            <a:pPr algn="just"/>
            <a:r>
              <a:rPr lang="ru-RU" sz="2400" b="1" dirty="0" smtClean="0">
                <a:solidFill>
                  <a:srgbClr val="FF5050"/>
                </a:solidFill>
              </a:rPr>
              <a:t>Как и все маяки того времени, Александрийский гигант первоначально был построен для использования в дневное время: с наступлением темноты мореходство замирало. Но с течением времени отвага и мастерство мореходов росли, и темнота их уже не останавливала. Таким образом, маяк стал работать и ночью. Причем интересно то, что это была первая в мире башня с сигнальным огнем.</a:t>
            </a:r>
            <a:endParaRPr lang="ru-RU" sz="24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16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5050"/>
                </a:solidFill>
              </a:rPr>
              <a:t>Александру Македонскому увидеть это грандиозное сооружение не довелось: он умер за 23 года до начала его строительства. </a:t>
            </a:r>
          </a:p>
          <a:p>
            <a:pPr algn="just"/>
            <a:r>
              <a:rPr lang="ru-RU" sz="2400" b="1" dirty="0" smtClean="0">
                <a:solidFill>
                  <a:srgbClr val="FF5050"/>
                </a:solidFill>
              </a:rPr>
              <a:t>Маяк простоял почти тысячу лет. Но во время одного из землетрясений был разрушен.</a:t>
            </a:r>
            <a:endParaRPr lang="ru-RU" sz="24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13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4/4byKW3xGFUpCLzev51gOIjMrDA6stiZc9dlQ8u/slide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3"/>
          <a:stretch/>
        </p:blipFill>
        <p:spPr bwMode="auto">
          <a:xfrm>
            <a:off x="243136" y="620688"/>
            <a:ext cx="8640960" cy="555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7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fonoteka.top/uploads/posts/2021-07/1625666333_13-phonoteka-org-p-aleksandr-makedonskii-art-krasivo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onoteka.top/uploads/posts/2021-07/1625666333_13-phonoteka-org-p-aleksandr-makedonskii-art-krasivo-1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0338"/>
            <a:ext cx="5760640" cy="6466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54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dzeninfra.ru/get-zen_doc/9233038/pub_63e7e3f5b15c06623107b9da_63e7f51513e51442f828c32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4" cy="648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971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177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АЛЕКСАНДРИЙСКИЙ МАЯК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АЛЕКСАНДРИЙСКИЙ МАЯК</dc:title>
  <dc:creator>79090592252</dc:creator>
  <cp:lastModifiedBy>79090592252</cp:lastModifiedBy>
  <cp:revision>5</cp:revision>
  <dcterms:created xsi:type="dcterms:W3CDTF">2024-01-01T16:45:10Z</dcterms:created>
  <dcterms:modified xsi:type="dcterms:W3CDTF">2024-01-01T17:25:12Z</dcterms:modified>
</cp:coreProperties>
</file>