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B5E3A-9AAD-4B4B-B35D-05EDC3B8FBFC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DDAD3-99FA-48F3-91C0-19D9AD935B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959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B5E3A-9AAD-4B4B-B35D-05EDC3B8FBFC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DDAD3-99FA-48F3-91C0-19D9AD935B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987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B5E3A-9AAD-4B4B-B35D-05EDC3B8FBFC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DDAD3-99FA-48F3-91C0-19D9AD935B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082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B5E3A-9AAD-4B4B-B35D-05EDC3B8FBFC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DDAD3-99FA-48F3-91C0-19D9AD935B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0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B5E3A-9AAD-4B4B-B35D-05EDC3B8FBFC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DDAD3-99FA-48F3-91C0-19D9AD935B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482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B5E3A-9AAD-4B4B-B35D-05EDC3B8FBFC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DDAD3-99FA-48F3-91C0-19D9AD935B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138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B5E3A-9AAD-4B4B-B35D-05EDC3B8FBFC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DDAD3-99FA-48F3-91C0-19D9AD935B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734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B5E3A-9AAD-4B4B-B35D-05EDC3B8FBFC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DDAD3-99FA-48F3-91C0-19D9AD935B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570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B5E3A-9AAD-4B4B-B35D-05EDC3B8FBFC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DDAD3-99FA-48F3-91C0-19D9AD935B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906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B5E3A-9AAD-4B4B-B35D-05EDC3B8FBFC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DDAD3-99FA-48F3-91C0-19D9AD935B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564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B5E3A-9AAD-4B4B-B35D-05EDC3B8FBFC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DDAD3-99FA-48F3-91C0-19D9AD935B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93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B5E3A-9AAD-4B4B-B35D-05EDC3B8FBFC}" type="datetimeFigureOut">
              <a:rPr lang="ru-RU" smtClean="0"/>
              <a:t>16.12.2023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DDAD3-99FA-48F3-91C0-19D9AD935B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1021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7 чудес света. </a:t>
            </a:r>
            <a:br>
              <a:rPr lang="ru-RU" dirty="0" smtClean="0"/>
            </a:br>
            <a:r>
              <a:rPr lang="ru-RU" dirty="0" smtClean="0"/>
              <a:t>Висячие сады Семирамиды.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5949280"/>
            <a:ext cx="7232848" cy="55091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Составила воспитатель Комышева Е.А.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1482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820891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Примечания к слайдам</a:t>
            </a:r>
          </a:p>
          <a:p>
            <a:pPr algn="ctr"/>
            <a:endParaRPr lang="ru-RU" sz="2800" dirty="0" smtClean="0"/>
          </a:p>
          <a:p>
            <a:r>
              <a:rPr lang="ru-RU" sz="2400" dirty="0" smtClean="0"/>
              <a:t>Сегодня мы отправимся в город Вавилон, где находятся знаменитые  «висячие сады Семирамиды».</a:t>
            </a:r>
          </a:p>
          <a:p>
            <a:r>
              <a:rPr lang="ru-RU" sz="2400" dirty="0" smtClean="0"/>
              <a:t>Легенда гласит, что их построил вавилонский царь Навуходоносор 2 для  своей любимой жены – персидской царевны, которая тосковала в пыльном и жарком Вавилоне по зеленым холмам своей родины, и что сады эти по красоте не имели себе равных во всем тогдашнем мире.</a:t>
            </a:r>
          </a:p>
          <a:p>
            <a:r>
              <a:rPr lang="ru-RU" sz="2400" dirty="0" smtClean="0"/>
              <a:t>На семи ступенчато поднимающихся террасах были собраны растения близких и дальних стран.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1790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hayatbilim.files.wordpress.com/2020/10/babylon.jpg?strip=info&amp;w=20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8640"/>
            <a:ext cx="6408712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90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i.ytimg.com/vi/Nmqf3ZB-WRU/maxresdefault.jpg?sqp=-oaymwEmCIAKENAF8quKqQMa8AEB-AH-CYAC0AWKAgwIABABGCsgVSh_MA8=&amp;rs=AOn4CLAHEHZQLnFyC1i5CrVkiC2H8Ksja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07" y="620688"/>
            <a:ext cx="8832981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353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gagaru.club/uploads/posts/2023-02/1675798821_gagaru-club-p-prekrasnaya-yesfir-oboi-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3457"/>
            <a:ext cx="8784976" cy="6516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843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hayatbilim.files.wordpress.com/2020/10/babylon.jpg?strip=info&amp;w=20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8640"/>
            <a:ext cx="6408712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4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6706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61428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86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7 чудес света.  Висячие сады Семирамиды.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79090592252</dc:creator>
  <cp:lastModifiedBy>79090592252</cp:lastModifiedBy>
  <cp:revision>7</cp:revision>
  <dcterms:created xsi:type="dcterms:W3CDTF">2023-12-11T17:15:51Z</dcterms:created>
  <dcterms:modified xsi:type="dcterms:W3CDTF">2023-12-16T07:41:27Z</dcterms:modified>
</cp:coreProperties>
</file>