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93CE-8743-4AAE-B34F-B4C4F954D5BB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DBCB2-8683-45DC-8F35-E8EDFF594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879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93CE-8743-4AAE-B34F-B4C4F954D5BB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DBCB2-8683-45DC-8F35-E8EDFF594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120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93CE-8743-4AAE-B34F-B4C4F954D5BB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DBCB2-8683-45DC-8F35-E8EDFF594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341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93CE-8743-4AAE-B34F-B4C4F954D5BB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DBCB2-8683-45DC-8F35-E8EDFF594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169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93CE-8743-4AAE-B34F-B4C4F954D5BB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DBCB2-8683-45DC-8F35-E8EDFF594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105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93CE-8743-4AAE-B34F-B4C4F954D5BB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DBCB2-8683-45DC-8F35-E8EDFF594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386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93CE-8743-4AAE-B34F-B4C4F954D5BB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DBCB2-8683-45DC-8F35-E8EDFF594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754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93CE-8743-4AAE-B34F-B4C4F954D5BB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DBCB2-8683-45DC-8F35-E8EDFF594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772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93CE-8743-4AAE-B34F-B4C4F954D5BB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DBCB2-8683-45DC-8F35-E8EDFF594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757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93CE-8743-4AAE-B34F-B4C4F954D5BB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DBCB2-8683-45DC-8F35-E8EDFF594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753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93CE-8743-4AAE-B34F-B4C4F954D5BB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DBCB2-8683-45DC-8F35-E8EDFF594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6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893CE-8743-4AAE-B34F-B4C4F954D5BB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DBCB2-8683-45DC-8F35-E8EDFF594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9716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КОЛОСС РОДОССКИЙ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6021288"/>
            <a:ext cx="6400800" cy="406896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 smtClean="0"/>
              <a:t>СОСТАВИЛА ВОСПИТАТЕЛЬКОМЫШЕВА Е.А.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999707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332656"/>
            <a:ext cx="8496944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/>
              <a:t>Пояснение к слайдам</a:t>
            </a:r>
          </a:p>
          <a:p>
            <a:endParaRPr lang="ru-RU" sz="2400" b="1" u="sng" dirty="0" smtClean="0"/>
          </a:p>
          <a:p>
            <a:r>
              <a:rPr lang="ru-RU" sz="2400" b="1" u="sng" dirty="0" smtClean="0"/>
              <a:t>Слайд </a:t>
            </a:r>
            <a:r>
              <a:rPr lang="ru-RU" sz="2400" b="1" u="sng" dirty="0"/>
              <a:t>4</a:t>
            </a:r>
            <a:r>
              <a:rPr lang="ru-RU" sz="2400" dirty="0" smtClean="0"/>
              <a:t>  В городе Родос находится седьмое чудо света, называемое Колосс Родосский.</a:t>
            </a:r>
          </a:p>
          <a:p>
            <a:r>
              <a:rPr lang="ru-RU" sz="2400" b="1" u="sng" dirty="0" smtClean="0"/>
              <a:t>Слайд 5</a:t>
            </a:r>
            <a:r>
              <a:rPr lang="ru-RU" sz="2400" dirty="0" smtClean="0"/>
              <a:t>  В 305 году до Рождества Христова малоазиатский царь </a:t>
            </a:r>
            <a:r>
              <a:rPr lang="ru-RU" sz="2400" dirty="0" err="1" smtClean="0"/>
              <a:t>Деметрий</a:t>
            </a:r>
            <a:r>
              <a:rPr lang="ru-RU" sz="2400" dirty="0" smtClean="0"/>
              <a:t> осадил  и с помощью гигантской осадной башни – </a:t>
            </a:r>
            <a:r>
              <a:rPr lang="ru-RU" sz="2400" dirty="0" err="1" smtClean="0"/>
              <a:t>гелеполы</a:t>
            </a:r>
            <a:r>
              <a:rPr lang="ru-RU" sz="2400" dirty="0" smtClean="0"/>
              <a:t> уже почти взял штурмом островной город Родос. Но жители воззвали к богу солнца Гелиосу, которого считали покровителем своего города и поклялись, что если он спасет город от поражения, они воздвигнут ему статую, которая будет выше гигантской осадной башни. Древняя легенда утверждает, Гелиос не остался глух к их мольбе и отвел беду. </a:t>
            </a:r>
            <a:r>
              <a:rPr lang="ru-RU" sz="2400" dirty="0" err="1" smtClean="0"/>
              <a:t>Родосцы</a:t>
            </a:r>
            <a:r>
              <a:rPr lang="ru-RU" sz="2400" dirty="0" smtClean="0"/>
              <a:t> тоже были верны своей клятве и не обманули бога.</a:t>
            </a:r>
          </a:p>
          <a:p>
            <a:endParaRPr lang="ru-RU" sz="2400" b="1" u="sng" dirty="0"/>
          </a:p>
        </p:txBody>
      </p:sp>
    </p:spTree>
    <p:extLst>
      <p:ext uri="{BB962C8B-B14F-4D97-AF65-F5344CB8AC3E}">
        <p14:creationId xmlns:p14="http://schemas.microsoft.com/office/powerpoint/2010/main" val="3703667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332656"/>
            <a:ext cx="86409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течение 12 лет над ней работал скульптор </a:t>
            </a:r>
            <a:r>
              <a:rPr lang="ru-RU" sz="2400" dirty="0" err="1" smtClean="0"/>
              <a:t>Харет</a:t>
            </a:r>
            <a:r>
              <a:rPr lang="ru-RU" sz="2400" dirty="0" smtClean="0"/>
              <a:t>. На почти </a:t>
            </a:r>
          </a:p>
          <a:p>
            <a:r>
              <a:rPr lang="ru-RU" sz="2400" dirty="0" smtClean="0"/>
              <a:t>40-метровое изваяние, полое внутри, ушло более 12 тонн бронзы. Чтобы придать гигантскому Гелиосу, один только палец которого был размером со взрослого человека, устойчивость, бронзовый каркас статуи доверху заполнили камнями и щебнем. Но и это не помогло:  знаменитый Колосс Родосский простоял всего 66 лет, а во время землетрясения рухнул, разрушив при этом несколько близлежащих домов.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94430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turproezdka.ru/wp-content/uploads/2018/08/ris.-1.raspolozhenie-rodosa-na-kar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17" t="4838" r="22228" b="3917"/>
          <a:stretch/>
        </p:blipFill>
        <p:spPr bwMode="auto">
          <a:xfrm>
            <a:off x="1763688" y="188640"/>
            <a:ext cx="5832648" cy="6381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6290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ebpulse.imgsmail.ru/imgpreview?key=pulse_cabinet-image-f33956b1-ae5e-414c-a9d1-239f8c6a35d2&amp;mb=webpu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3002"/>
            <a:ext cx="6050544" cy="6598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646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cdn-0.brodude.ru/y7pNXyuoUZXZBdV-k3dfPznCB7kpV-qwgZhF6Z5HMWc/rs:fill:1090:650:0/g:ce:0:0/c:0:0/aHR0cHM6Ly9icm9kdWRlLnJ1L3dwLWNvbnRlbnQvdXBsb2Fkcy8yMDIxLzEwLzMwL2Jyb2R1ZGUucnVfMzAuMDkuMjAyMV92cGpHRGNZWVJ2RHkzLnBuZw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037"/>
          <a:stretch/>
        </p:blipFill>
        <p:spPr bwMode="auto">
          <a:xfrm>
            <a:off x="1331640" y="172616"/>
            <a:ext cx="6516549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5267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greekbook.ru/wp-content/uploads/2022/09/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8816724" cy="5049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0186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190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КОЛОСС РОДОССКИЙ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КОЛОСС РОДОССКИЙ</dc:title>
  <dc:creator>79090592252</dc:creator>
  <cp:lastModifiedBy>79090592252</cp:lastModifiedBy>
  <cp:revision>5</cp:revision>
  <dcterms:created xsi:type="dcterms:W3CDTF">2024-01-01T17:28:34Z</dcterms:created>
  <dcterms:modified xsi:type="dcterms:W3CDTF">2024-01-01T18:08:37Z</dcterms:modified>
</cp:coreProperties>
</file>