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18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4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3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2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70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3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2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8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545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AFE6C-CDC4-4100-BFA1-49A809241DE5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0DC84-4406-4455-91BE-E29C3EFEB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5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2540" y="1412776"/>
            <a:ext cx="58326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ОГБОУ «Школа №23»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педагога и наставника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2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8537" y="332656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effectLst/>
                <a:latin typeface="Times New Roman"/>
                <a:ea typeface="Calibri"/>
              </a:rPr>
              <a:t>Цель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1700808"/>
            <a:ext cx="60486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/>
                <a:latin typeface="Times New Roman"/>
                <a:ea typeface="Calibri"/>
              </a:rPr>
              <a:t> Помощь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Calibri"/>
              </a:rPr>
              <a:t> молодому специалисту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в профессиональном становлении в должности учителя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1655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3967" y="313121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/>
                <a:latin typeface="Times New Roman"/>
                <a:ea typeface="Calibri"/>
              </a:rPr>
              <a:t>Задачи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54780" y="908720"/>
            <a:ext cx="70892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Обеспечить быструю и эффективную адаптацию молодого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специалиста в должности учитель,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привить интерес к педагогической деятельности и закрепить педагога в образовательном учреждении.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Повышать профессиональный уровень педагога с учетом его потребностей, затруднений, достижений.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Развивать творческий потенциал начинающего педагога, мотивировать его участие в инновационной деятельности.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Повышать продуктивность работы педагога и результативность учебно-воспитательного процесса в образовательном учреждении.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Создать условия для удовлетворения запросов по самообразованию начинающего педагога.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11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266087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/>
                <a:ea typeface="Calibri"/>
              </a:rPr>
              <a:t>Ожидаемые результаты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973973"/>
            <a:ext cx="67687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Адаптация начинающего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педагога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должности учитель.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Осознанная потребность молодого педагога в непрерывном профессиональном образовании.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Развитие профессиональной компетентности и педагогического мастерства молодого педагога.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Совершенствование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качества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преподавания,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использование новых педагогических технологий.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Повышение эффективности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26673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332656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/>
                <a:ea typeface="Calibri"/>
              </a:rPr>
              <a:t>Н</a:t>
            </a:r>
            <a:r>
              <a:rPr lang="ru-RU" sz="3600" b="1" dirty="0" smtClean="0">
                <a:latin typeface="Times New Roman"/>
                <a:ea typeface="Calibri"/>
              </a:rPr>
              <a:t>аправления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01877" y="978987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− организация учебно-воспитательного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процесса,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− методическое сопровождение молодого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учителя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2569429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/>
                <a:ea typeface="Calibri"/>
              </a:rPr>
              <a:t>К</a:t>
            </a:r>
            <a:r>
              <a:rPr lang="ru-RU" sz="3600" b="1" dirty="0" smtClean="0">
                <a:latin typeface="Times New Roman"/>
                <a:ea typeface="Calibri"/>
              </a:rPr>
              <a:t>онсультации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3216682"/>
            <a:ext cx="64087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ведение школьной документации,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проектирование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урока,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соблюдение на уроке санитарно-гигиенических требований к обучению школьников,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самоанализ урока,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методические требования к современному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уроку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51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33265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2\Desktop\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5"/>
            <a:ext cx="6912768" cy="525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4008" y="3717032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уроков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79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1556792"/>
            <a:ext cx="6336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Татьяна Андреевна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активно включилась в учебно-воспитательный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процесс,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овладела необходимыми теоретическими знаниями и практическими навыками организации учебной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деятельности,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работа не вызывает чувства страха,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неуверенности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40466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6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155679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40466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/>
                <a:ea typeface="Calibri"/>
              </a:rPr>
              <a:t>Вывод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1340768"/>
            <a:ext cx="6336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/>
                <a:ea typeface="Calibri"/>
              </a:rPr>
              <a:t>Период адаптации молодого специалиста в </a:t>
            </a:r>
            <a:r>
              <a:rPr lang="ru-RU" sz="2800" dirty="0" smtClean="0">
                <a:latin typeface="Times New Roman"/>
                <a:ea typeface="Calibri"/>
              </a:rPr>
              <a:t>должность </a:t>
            </a:r>
            <a:r>
              <a:rPr lang="ru-RU" sz="2800" dirty="0">
                <a:latin typeface="Times New Roman"/>
                <a:ea typeface="Calibri"/>
              </a:rPr>
              <a:t>учителя прошёл успешно. </a:t>
            </a:r>
            <a:endParaRPr lang="ru-RU" sz="2800" dirty="0" smtClean="0">
              <a:latin typeface="Times New Roman"/>
              <a:ea typeface="Calibri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Татьяне </a:t>
            </a:r>
            <a:r>
              <a:rPr lang="ru-RU" sz="2800" dirty="0">
                <a:latin typeface="Times New Roman"/>
                <a:ea typeface="Calibri"/>
              </a:rPr>
              <a:t>Андреевне оказывалась помощь администрацией школы и педагогом - наставником в вопросах совершенствования теоретических знаний, повышения профессионального мастерства.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961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260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</dc:creator>
  <cp:lastModifiedBy>User2</cp:lastModifiedBy>
  <cp:revision>10</cp:revision>
  <dcterms:created xsi:type="dcterms:W3CDTF">2023-11-21T10:55:55Z</dcterms:created>
  <dcterms:modified xsi:type="dcterms:W3CDTF">2023-11-22T10:29:42Z</dcterms:modified>
</cp:coreProperties>
</file>