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62" r:id="rId4"/>
    <p:sldId id="263" r:id="rId5"/>
    <p:sldId id="264" r:id="rId6"/>
    <p:sldId id="257" r:id="rId7"/>
    <p:sldId id="265" r:id="rId8"/>
    <p:sldId id="258" r:id="rId9"/>
    <p:sldId id="259" r:id="rId10"/>
    <p:sldId id="266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0465B-70BD-4C71-BFE5-3339B7E0565A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AA15F-4953-46F8-B6F9-AC5E33290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35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AA15F-4953-46F8-B6F9-AC5E3329066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5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913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077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83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1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6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55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20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476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041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89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A119-073A-409F-8484-1FFD50FE108F}" type="datetimeFigureOut">
              <a:rPr lang="ru-RU" smtClean="0"/>
              <a:t>26.11.2023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82CF2-2DCA-4DC2-830F-B21FC33EC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8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ПРОФЕССИЯ АРХЕОЛОГ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6021288"/>
            <a:ext cx="6400800" cy="5509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СОСТАВИЛА КОМЫШЕВА Е.А.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91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4526345" cy="301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25" y="3616126"/>
            <a:ext cx="392818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https://images.techinsider.ru/upload/img_cache/09a/09a8eb3b81be89215d78810724a557d6_ce_2840x1894x0x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616126"/>
            <a:ext cx="453490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https://media.istockphoto.com/photos/underwater-sunken-artificial-reef-pyramids-jemeluk-tulamben-amed-bali-picture-id878789094?k=20&amp;m=878789094&amp;s=612x612&amp;w=0&amp;h=jGqcdRIDrNJu26bdPp3pDa5_x6x5A5fuMSu9sr61ICc=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25" y="260648"/>
            <a:ext cx="3936437" cy="30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604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ike-tour.ru/wp-content/uploads/2017/08/muzey-ameriki-v-madride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14" y="188640"/>
            <a:ext cx="4248472" cy="28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napolike.it/wp-content/uploads/2016/10/Sezione-Egizia-Museo-Nazionale-Napo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19" y="3150452"/>
            <a:ext cx="6396556" cy="346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c.pics.livejournal.com/taxfree/14403854/30751083/30751083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1128"/>
            <a:ext cx="3758901" cy="28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716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628" y="332656"/>
            <a:ext cx="8928992" cy="605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РЕКОМЕНДАЦИИ К СЛАЙДАМ</a:t>
            </a: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endParaRPr lang="ru-RU" sz="2800" b="1" u="sng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5.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Наверняка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вы все рассматривали фотографии. Неправда ли, очень интересно посмотреть, какой ты был несколько лет назад; какой маленькой была мама, как она выглядела, какими были бабушка и дедушка? Благодаря фотографиям всегда можно заглянуть в прошлое.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Как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вы думаете, нужно ли нам помнить прошлое, для чего?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А как узнать о том, что было очень давно, так давно, что об этом не помнят даже бабушки и дедушки? О том далеком времени нет ни одной фотографии, по той простой причине, что раньше не было фотоаппаратов. Да и не только их, а и многого другого: утюгов, машин, телевизоров, холодильников, то есть тех предметов, без которых мы с вами не мыслим нашу жизнь.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Посмотрите на эти рисунки, как вы думаете, все ли они отражают наш современный быт. Действительно, здесь есть предметы, которыми никто уже давно не пользуется, эти предметы хранятся в музеях.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7.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Издревле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человек находил в земле различные предметы: черепки посуды, каменные топоры, украшения, изделия из камня, дерева, наконечники стрел, отдельные кости, а иногда даже целые захоронения, доспехи, монеты, клады… Как же они туда попали?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656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303" y="260648"/>
            <a:ext cx="8784976" cy="5723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>
              <a:lnSpc>
                <a:spcPct val="107000"/>
              </a:lnSpc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Вы замечали, что если дома несколько дней не протирать мебель, на ней накапливается слой пыли. А за тысячи лет толстый слой пыли, песка и земли покрыл все, что осталось от древних людей. </a:t>
            </a:r>
            <a:endParaRPr lang="ru-RU" b="1" u="sng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8.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 этом месте выросли травы, деревья, или даже целый город. В результате землетрясений, наводнений, извержения вулканов, разрушались и пропадали целые поселения. Некоторые были завалены извергающимися лавами вулканов, некоторые скрылись в океанах. Чтобы отыскать следы прошлого, люди занялись— раскопками.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9.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Людей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которые производят раскопки, называют: учеными – археологами; а наука, изучающая древности, называется археология.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Работа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археолога очень трудная,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потому что почти все интересные находки находятся под землей.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Но где следует искать? Чтобы ответить на этот вопрос, археологи проводят большую подготовительную работу: ищут в архивах старинные рукописи с описанием поселений, мест сражений и походов. Даже легенды и мифы нередко наталкивают археологов на неожиданные открытия.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Для поисков археологи используют вертолеты, самолеты, и даже космические корабли, ведь с воздуха можно увидеть те объекты, которые совсем незаметны на земле. Например, след гигантского ящера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9744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54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>
              <a:lnSpc>
                <a:spcPct val="107000"/>
              </a:lnSpc>
            </a:pPr>
            <a:r>
              <a:rPr lang="ru-RU" b="1" u="sng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Слайд </a:t>
            </a:r>
            <a:r>
              <a:rPr lang="ru-RU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10. Но не только землю, но и водные глубины исследуют археологи, ведь там скрыты не только затонувшие корабли, но и целые города, замки, крепости.</a:t>
            </a:r>
            <a:endParaRPr lang="ru-RU" sz="1400" b="1" dirty="0">
              <a:solidFill>
                <a:srgbClr val="C0504D">
                  <a:lumMod val="50000"/>
                </a:srgbClr>
              </a:solidFill>
              <a:ea typeface="Calibri"/>
              <a:cs typeface="Times New Roman"/>
            </a:endParaRPr>
          </a:p>
          <a:p>
            <a:pPr lvl="0" indent="228600">
              <a:lnSpc>
                <a:spcPct val="107000"/>
              </a:lnSpc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После того, как определят место, археологи приступают к раскопкам.</a:t>
            </a:r>
            <a:endParaRPr lang="ru-RU" sz="1400" b="1" dirty="0">
              <a:solidFill>
                <a:srgbClr val="C0504D">
                  <a:lumMod val="50000"/>
                </a:srgbClr>
              </a:solidFill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Некоторые называют археологию </a:t>
            </a:r>
            <a:r>
              <a:rPr lang="ru-RU" b="1" i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«Наукой лопаты»</a:t>
            </a:r>
            <a:r>
              <a:rPr lang="ru-RU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. Как вы думаете, почему</a:t>
            </a:r>
            <a:r>
              <a:rPr lang="ru-RU" b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Конечно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когда надо вынимать большое количество земли, используют технику, но затем в работу вступает лопата, потом нож, савок и, наконец, кисточка. Археологи очень сильные и выносливые, умеют копать, ходить на большие расстояния, работать под жарким солнцем. Они – очень терпеливые, иногда находку нужно очищать несколько часов!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Как только находку очистили от остатков земли, ее фотографируют, и только потом пытаются поместить в специальный контейнер, чтобы отправить в лабораторию. Старинные вещи очень хрупкие, и при транспортировке они часто рассыпаются в пыль или на мелкие осколки.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Благодаря науке археологии были реконструированы многие ценные вещи. Что означает слово «реконструированы»?(восстановлены, отремонтированы).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Слайд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11.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Эти вещи мы с вами можем увидеть в музеях. Полюбуйтесь на эти экспонаты.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8966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originals/a8/17/db/a817dbe26491bfcd8d713a6101d6e1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2365"/>
            <a:ext cx="3615953" cy="346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8.userapi.com/impg/du1OhzBCAn8uJ6G58DaM9Ev4wI11LUmUngl_Ow/H5g7f9hXCl0.jpg?size=1000x883&amp;quality=96&amp;sign=50b2d5aefa490d91733788e37340fbb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64" y="249333"/>
            <a:ext cx="3527911" cy="311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pastvu.com/_p/a/w/q/h/wqh4yag743ootzka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7"/>
          <a:stretch/>
        </p:blipFill>
        <p:spPr bwMode="auto">
          <a:xfrm>
            <a:off x="4900564" y="3645023"/>
            <a:ext cx="4027294" cy="3097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 descr="https://i01.fotocdn.net/s131/633e7824bf6cc387/public_pin_l/29510791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789040"/>
            <a:ext cx="4260153" cy="274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94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tatic.auction.ru/offer_images/cmn8/2019/06/10/03/big/A/acgnhs65ThH/raritet_utjug_ugolnyj_starinnyj_chugunnyj_s_derevjannoj_ruchkoj_klejmo_kasim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5" y="4448580"/>
            <a:ext cx="2724742" cy="204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b88427129178901b97c630e1987abe371e8f71a1-8437205-images-thumbs&amp;ref=rim&amp;n=33&amp;w=260&amp;h=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426624"/>
            <a:ext cx="2685165" cy="206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kontora-k.ru/s_img/180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89" y="4448580"/>
            <a:ext cx="2656622" cy="204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1000000diy.ru/images/stati/1/518/kamennye-topory-kamennogo-veka-12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24535"/>
            <a:ext cx="2026760" cy="202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https://cont.ws/uploads/pic/2021/5/scale_1200%20%2856%2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8" descr="https://cont.ws/uploads/pic/2021/5/scale_1200%20%2856%29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s://avatars.dzeninfra.ru/get-zen_doc/9712324/pub_6454d8f86974c023471e049a_6454d989d1cc0608c7beab32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557992"/>
            <a:ext cx="2453346" cy="186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6" descr="https://ae04.alicdn.com/kf/S85ca5f85798845b39e438486c232fb97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8" r="23755"/>
          <a:stretch/>
        </p:blipFill>
        <p:spPr bwMode="auto">
          <a:xfrm>
            <a:off x="7347784" y="429929"/>
            <a:ext cx="1565564" cy="308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 descr="Раскопки древних городищ 1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6" r="20334"/>
          <a:stretch/>
        </p:blipFill>
        <p:spPr bwMode="auto">
          <a:xfrm>
            <a:off x="5119685" y="250429"/>
            <a:ext cx="1972595" cy="200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https://kartinki.pics/uploads/posts/2022-03/1646783899_64-kartinkin-net-p-pero-i-chernilnitsa-kartinki-6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89" y="2557991"/>
            <a:ext cx="2259317" cy="179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s://serviboyltda.com/wp-content/uploads/2017/09/Historia-de-las-arma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921" y="330159"/>
            <a:ext cx="2245617" cy="184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https://interior.art-mark.ru/image/cache/data/fullsize/67771_2-800x80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2" r="30096"/>
          <a:stretch/>
        </p:blipFill>
        <p:spPr bwMode="auto">
          <a:xfrm>
            <a:off x="6142505" y="2415554"/>
            <a:ext cx="678788" cy="194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800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18.userapi.com/impg/pRAMol-fIgVql5nlt9WfNtMRoJ3hX8vVktmuFg/iQPb-oqrUbc.jpg?size=780x769&amp;quality=96&amp;sign=4cf4e3bc941cb6785e4953aa43a98a6c&amp;c_uniq_tag=tLVRhwg2Q-h3VosG3YERdXsptr4yAApb5rp0uiS9B3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1" y="116632"/>
            <a:ext cx="3657305" cy="360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dn-media.tass.ru/width/1200_4ce85301/tass/m2/uploads/i/20180629/47343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41" y="260648"/>
            <a:ext cx="441096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mg-fotki.yandex.ru/get/199051/3197708.333/0_1ca3e2_6e8f1552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35" y="3286618"/>
            <a:ext cx="4387567" cy="329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nteq-bau.ru/wp-content/uploads/5/5/6/556265f399664bd60b911ae9cf251ef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9" y="3963637"/>
            <a:ext cx="4170529" cy="272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172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скопки древних городищ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8250"/>
            <a:ext cx="4399678" cy="314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s://avatars.dzeninfra.ru/get-zen_doc/3518390/pub_61961d9d0e99046920a9bcbe_619632b608e541753e5d36fe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313" y="3482003"/>
            <a:ext cx="4871828" cy="314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606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1v9pyzt136u2g.cloudfront.net/blog/wp-content/uploads/2021/05/31231508/Archaeologist-working-in-field-carefully-revealing-ancient-skull-1200x854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0048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535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154</Words>
  <Application>Microsoft Office PowerPoint</Application>
  <PresentationFormat>Экран (4:3)</PresentationFormat>
  <Paragraphs>22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ПРОФЕССИЯ АРХЕОЛОГ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79090592252</dc:creator>
  <cp:lastModifiedBy>79090592252</cp:lastModifiedBy>
  <cp:revision>19</cp:revision>
  <dcterms:created xsi:type="dcterms:W3CDTF">2023-11-26T10:08:24Z</dcterms:created>
  <dcterms:modified xsi:type="dcterms:W3CDTF">2023-11-26T13:34:47Z</dcterms:modified>
</cp:coreProperties>
</file>